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22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colors3.xml" ContentType="application/vnd.openxmlformats-officedocument.drawingml.diagramColors+xml"/>
  <Override PartName="/ppt/notesMasters/notesMaster1.xml" ContentType="application/vnd.openxmlformats-officedocument.presentationml.notesMaster+xml"/>
  <Override PartName="/ppt/diagrams/drawing6.xml" ContentType="application/vnd.ms-office.drawingml.diagramDrawing+xml"/>
  <Override PartName="/ppt/diagrams/quickStyle3.xml" ContentType="application/vnd.openxmlformats-officedocument.drawingml.diagramStyle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commentAuthors.xml" ContentType="application/vnd.openxmlformats-officedocument.presentationml.commentAuth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theme/theme1.xml" ContentType="application/vnd.openxmlformats-officedocument.theme+xml"/>
  <Override PartName="/ppt/diagrams/drawing3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5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22" r:id="rId3"/>
    <p:sldId id="321" r:id="rId4"/>
    <p:sldId id="304" r:id="rId5"/>
    <p:sldId id="320" r:id="rId6"/>
    <p:sldId id="301" r:id="rId7"/>
    <p:sldId id="313" r:id="rId8"/>
    <p:sldId id="263" r:id="rId9"/>
    <p:sldId id="264" r:id="rId10"/>
    <p:sldId id="267" r:id="rId11"/>
    <p:sldId id="299" r:id="rId12"/>
    <p:sldId id="309" r:id="rId13"/>
    <p:sldId id="310" r:id="rId14"/>
    <p:sldId id="315" r:id="rId15"/>
    <p:sldId id="350" r:id="rId16"/>
    <p:sldId id="296" r:id="rId17"/>
    <p:sldId id="268" r:id="rId18"/>
    <p:sldId id="318" r:id="rId19"/>
    <p:sldId id="323" r:id="rId20"/>
    <p:sldId id="324" r:id="rId21"/>
    <p:sldId id="326" r:id="rId22"/>
    <p:sldId id="325" r:id="rId23"/>
    <p:sldId id="327" r:id="rId24"/>
    <p:sldId id="332" r:id="rId25"/>
    <p:sldId id="333" r:id="rId26"/>
    <p:sldId id="329" r:id="rId27"/>
    <p:sldId id="334" r:id="rId28"/>
    <p:sldId id="328" r:id="rId29"/>
    <p:sldId id="340" r:id="rId30"/>
    <p:sldId id="335" r:id="rId31"/>
    <p:sldId id="330" r:id="rId32"/>
    <p:sldId id="331" r:id="rId33"/>
    <p:sldId id="364" r:id="rId34"/>
    <p:sldId id="365" r:id="rId35"/>
    <p:sldId id="337" r:id="rId36"/>
    <p:sldId id="289" r:id="rId37"/>
    <p:sldId id="338" r:id="rId38"/>
    <p:sldId id="311" r:id="rId39"/>
    <p:sldId id="349" r:id="rId40"/>
    <p:sldId id="344" r:id="rId41"/>
    <p:sldId id="341" r:id="rId42"/>
    <p:sldId id="343" r:id="rId43"/>
    <p:sldId id="342" r:id="rId44"/>
    <p:sldId id="347" r:id="rId45"/>
    <p:sldId id="345" r:id="rId46"/>
    <p:sldId id="346" r:id="rId47"/>
    <p:sldId id="359" r:id="rId48"/>
    <p:sldId id="351" r:id="rId49"/>
    <p:sldId id="360" r:id="rId50"/>
    <p:sldId id="361" r:id="rId51"/>
    <p:sldId id="319" r:id="rId52"/>
    <p:sldId id="303" r:id="rId53"/>
    <p:sldId id="348" r:id="rId54"/>
    <p:sldId id="363" r:id="rId55"/>
    <p:sldId id="352" r:id="rId56"/>
    <p:sldId id="353" r:id="rId57"/>
    <p:sldId id="354" r:id="rId58"/>
    <p:sldId id="362" r:id="rId59"/>
    <p:sldId id="366" r:id="rId60"/>
    <p:sldId id="35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m Boivin" initials="NB" lastIdx="3" clrIdx="0">
    <p:extLst>
      <p:ext uri="{19B8F6BF-5375-455C-9EA6-DF929625EA0E}">
        <p15:presenceInfo xmlns:p15="http://schemas.microsoft.com/office/powerpoint/2012/main" userId="S-1-5-21-1425685195-1836980740-1407648639-564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commentAuthors" Target="commentAuthors.xml"/><Relationship Id="rId68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58D66-89DD-B840-83B5-9B1FC8CAA0CD}" type="doc">
      <dgm:prSet loTypeId="urn:microsoft.com/office/officeart/2005/8/layout/cycle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85252A-3645-5A4A-A961-3D49626EFEAA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4496F4E-2989-A34C-8915-875CB35A2187}" type="parTrans" cxnId="{1FB571FD-33D8-7649-91BF-591C6123FCAC}">
      <dgm:prSet/>
      <dgm:spPr/>
      <dgm:t>
        <a:bodyPr/>
        <a:lstStyle/>
        <a:p>
          <a:endParaRPr lang="en-US"/>
        </a:p>
      </dgm:t>
    </dgm:pt>
    <dgm:pt modelId="{48872E73-3D85-154B-A5A6-8197DC35E1E6}" type="sibTrans" cxnId="{1FB571FD-33D8-7649-91BF-591C6123FCAC}">
      <dgm:prSet/>
      <dgm:spPr/>
      <dgm:t>
        <a:bodyPr/>
        <a:lstStyle/>
        <a:p>
          <a:endParaRPr lang="en-US"/>
        </a:p>
      </dgm:t>
    </dgm:pt>
    <dgm:pt modelId="{2F88DA78-A6B2-5348-8581-A6827483508E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1EEE06EB-289D-3F4C-A29D-A742C7CAEE5D}" type="parTrans" cxnId="{A770DD7B-A6C8-7342-A821-D54E00A3AC67}">
      <dgm:prSet/>
      <dgm:spPr/>
      <dgm:t>
        <a:bodyPr/>
        <a:lstStyle/>
        <a:p>
          <a:endParaRPr lang="en-US"/>
        </a:p>
      </dgm:t>
    </dgm:pt>
    <dgm:pt modelId="{0B2A6250-168D-394D-8B38-91E4B9A466FC}" type="sibTrans" cxnId="{A770DD7B-A6C8-7342-A821-D54E00A3AC67}">
      <dgm:prSet/>
      <dgm:spPr/>
      <dgm:t>
        <a:bodyPr/>
        <a:lstStyle/>
        <a:p>
          <a:endParaRPr lang="en-US"/>
        </a:p>
      </dgm:t>
    </dgm:pt>
    <dgm:pt modelId="{57BDD01B-5954-4644-97CC-4121CC88FE8D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AHRA</a:t>
          </a:r>
        </a:p>
      </dgm:t>
    </dgm:pt>
    <dgm:pt modelId="{A0E9C20E-1911-0B43-81F6-CE40F6323E9D}" type="parTrans" cxnId="{5FAA8EE0-8849-C348-B743-F7C90411712D}">
      <dgm:prSet/>
      <dgm:spPr/>
      <dgm:t>
        <a:bodyPr/>
        <a:lstStyle/>
        <a:p>
          <a:endParaRPr lang="en-US"/>
        </a:p>
      </dgm:t>
    </dgm:pt>
    <dgm:pt modelId="{CEF76432-9018-D74D-9B34-AE36A44B2320}" type="sibTrans" cxnId="{5FAA8EE0-8849-C348-B743-F7C90411712D}">
      <dgm:prSet/>
      <dgm:spPr/>
      <dgm:t>
        <a:bodyPr/>
        <a:lstStyle/>
        <a:p>
          <a:endParaRPr lang="en-US"/>
        </a:p>
      </dgm:t>
    </dgm:pt>
    <dgm:pt modelId="{1BB5AA2C-0D2B-B442-94F3-9EA49AADFB15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15C06F2-545D-334B-B3A8-9FA8650CD4C2}" type="parTrans" cxnId="{5A9F305D-13E2-4F49-A060-D928D6368B04}">
      <dgm:prSet/>
      <dgm:spPr/>
      <dgm:t>
        <a:bodyPr/>
        <a:lstStyle/>
        <a:p>
          <a:endParaRPr lang="en-US"/>
        </a:p>
      </dgm:t>
    </dgm:pt>
    <dgm:pt modelId="{63120B28-BD47-9444-8B8A-C02566292B19}" type="sibTrans" cxnId="{5A9F305D-13E2-4F49-A060-D928D6368B04}">
      <dgm:prSet/>
      <dgm:spPr/>
      <dgm:t>
        <a:bodyPr/>
        <a:lstStyle/>
        <a:p>
          <a:endParaRPr lang="en-US"/>
        </a:p>
      </dgm:t>
    </dgm:pt>
    <dgm:pt modelId="{05E0B2F9-FFBF-1341-98FD-743F8C99875A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EA</a:t>
          </a:r>
        </a:p>
      </dgm:t>
    </dgm:pt>
    <dgm:pt modelId="{CBDB3C02-CC92-CD45-95FB-864509DC302B}" type="parTrans" cxnId="{D18DAE49-3DF2-B148-B3AF-1E9E1072ACB8}">
      <dgm:prSet/>
      <dgm:spPr/>
      <dgm:t>
        <a:bodyPr/>
        <a:lstStyle/>
        <a:p>
          <a:endParaRPr lang="en-US"/>
        </a:p>
      </dgm:t>
    </dgm:pt>
    <dgm:pt modelId="{5CEBB1AD-6710-644B-8816-2DF9E351120D}" type="sibTrans" cxnId="{D18DAE49-3DF2-B148-B3AF-1E9E1072ACB8}">
      <dgm:prSet/>
      <dgm:spPr/>
      <dgm:t>
        <a:bodyPr/>
        <a:lstStyle/>
        <a:p>
          <a:endParaRPr lang="en-US"/>
        </a:p>
      </dgm:t>
    </dgm:pt>
    <dgm:pt modelId="{410C9A0A-0C63-0A4E-A1D2-55ABBDC7BBE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EFA805A5-FCBE-684C-B14C-77D3F76D9CE7}" type="parTrans" cxnId="{FE54BEE8-FD4D-DB4B-92BC-26B772AB2057}">
      <dgm:prSet/>
      <dgm:spPr/>
      <dgm:t>
        <a:bodyPr/>
        <a:lstStyle/>
        <a:p>
          <a:endParaRPr lang="en-US"/>
        </a:p>
      </dgm:t>
    </dgm:pt>
    <dgm:pt modelId="{914F0CC5-154D-B540-9A4A-10F595483027}" type="sibTrans" cxnId="{FE54BEE8-FD4D-DB4B-92BC-26B772AB2057}">
      <dgm:prSet/>
      <dgm:spPr/>
      <dgm:t>
        <a:bodyPr/>
        <a:lstStyle/>
        <a:p>
          <a:endParaRPr lang="en-US"/>
        </a:p>
      </dgm:t>
    </dgm:pt>
    <dgm:pt modelId="{F1FBB25B-4BEF-DB41-909D-B5FE37A34448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CPC</a:t>
          </a:r>
        </a:p>
      </dgm:t>
    </dgm:pt>
    <dgm:pt modelId="{AEA8F41A-19FD-8C42-9116-886A850E895E}" type="parTrans" cxnId="{0118EE1E-F022-504D-95D9-65AD545A4700}">
      <dgm:prSet/>
      <dgm:spPr/>
      <dgm:t>
        <a:bodyPr/>
        <a:lstStyle/>
        <a:p>
          <a:endParaRPr lang="en-US"/>
        </a:p>
      </dgm:t>
    </dgm:pt>
    <dgm:pt modelId="{BF584A26-A531-2C4D-A45A-D14EA4B8B2C2}" type="sibTrans" cxnId="{0118EE1E-F022-504D-95D9-65AD545A4700}">
      <dgm:prSet/>
      <dgm:spPr/>
      <dgm:t>
        <a:bodyPr/>
        <a:lstStyle/>
        <a:p>
          <a:endParaRPr lang="en-US"/>
        </a:p>
      </dgm:t>
    </dgm:pt>
    <dgm:pt modelId="{79624A0C-7610-EE4E-B328-FCE9E2CD0DF4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CHRA</a:t>
          </a:r>
        </a:p>
      </dgm:t>
    </dgm:pt>
    <dgm:pt modelId="{A36BDEAB-2571-D948-B3FF-53E69BFB4FDC}" type="sibTrans" cxnId="{80571D5F-1626-BC4C-95C1-D65459725CB8}">
      <dgm:prSet/>
      <dgm:spPr/>
      <dgm:t>
        <a:bodyPr/>
        <a:lstStyle/>
        <a:p>
          <a:endParaRPr lang="en-US"/>
        </a:p>
      </dgm:t>
    </dgm:pt>
    <dgm:pt modelId="{495A5191-3AB3-BE4C-B9CF-6FA0FA8E650B}" type="parTrans" cxnId="{80571D5F-1626-BC4C-95C1-D65459725CB8}">
      <dgm:prSet/>
      <dgm:spPr/>
      <dgm:t>
        <a:bodyPr/>
        <a:lstStyle/>
        <a:p>
          <a:endParaRPr lang="en-US"/>
        </a:p>
      </dgm:t>
    </dgm:pt>
    <dgm:pt modelId="{502953D9-CC50-DC4D-8A88-7361283CD2BD}" type="pres">
      <dgm:prSet presAssocID="{C9058D66-89DD-B840-83B5-9B1FC8CAA0C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444838D9-3898-CB44-8C11-38184122335F}" type="pres">
      <dgm:prSet presAssocID="{C9058D66-89DD-B840-83B5-9B1FC8CAA0CD}" presName="children" presStyleCnt="0"/>
      <dgm:spPr/>
    </dgm:pt>
    <dgm:pt modelId="{5924C750-A261-0C4B-811E-BC3D3B7401DE}" type="pres">
      <dgm:prSet presAssocID="{C9058D66-89DD-B840-83B5-9B1FC8CAA0CD}" presName="child1group" presStyleCnt="0"/>
      <dgm:spPr/>
    </dgm:pt>
    <dgm:pt modelId="{5477C5DB-B068-E840-94D3-2B3336E60FAE}" type="pres">
      <dgm:prSet presAssocID="{C9058D66-89DD-B840-83B5-9B1FC8CAA0CD}" presName="child1" presStyleLbl="bgAcc1" presStyleIdx="0" presStyleCnt="4"/>
      <dgm:spPr/>
    </dgm:pt>
    <dgm:pt modelId="{5561E814-BE79-BE4B-A88D-5526A236A664}" type="pres">
      <dgm:prSet presAssocID="{C9058D66-89DD-B840-83B5-9B1FC8CAA0CD}" presName="child1Text" presStyleLbl="bgAcc1" presStyleIdx="0" presStyleCnt="4">
        <dgm:presLayoutVars>
          <dgm:bulletEnabled val="1"/>
        </dgm:presLayoutVars>
      </dgm:prSet>
      <dgm:spPr/>
    </dgm:pt>
    <dgm:pt modelId="{C0FC2E69-B91B-344A-8109-B2CDEC071F9F}" type="pres">
      <dgm:prSet presAssocID="{C9058D66-89DD-B840-83B5-9B1FC8CAA0CD}" presName="child2group" presStyleCnt="0"/>
      <dgm:spPr/>
    </dgm:pt>
    <dgm:pt modelId="{F2B81882-C481-7B42-AE33-10438B386346}" type="pres">
      <dgm:prSet presAssocID="{C9058D66-89DD-B840-83B5-9B1FC8CAA0CD}" presName="child2" presStyleLbl="bgAcc1" presStyleIdx="1" presStyleCnt="4"/>
      <dgm:spPr/>
    </dgm:pt>
    <dgm:pt modelId="{6033F7AE-6B3C-B64C-B29D-09A80254491C}" type="pres">
      <dgm:prSet presAssocID="{C9058D66-89DD-B840-83B5-9B1FC8CAA0CD}" presName="child2Text" presStyleLbl="bgAcc1" presStyleIdx="1" presStyleCnt="4">
        <dgm:presLayoutVars>
          <dgm:bulletEnabled val="1"/>
        </dgm:presLayoutVars>
      </dgm:prSet>
      <dgm:spPr/>
    </dgm:pt>
    <dgm:pt modelId="{41060A50-1F6D-9C4D-AF68-6599AEA38620}" type="pres">
      <dgm:prSet presAssocID="{C9058D66-89DD-B840-83B5-9B1FC8CAA0CD}" presName="child3group" presStyleCnt="0"/>
      <dgm:spPr/>
    </dgm:pt>
    <dgm:pt modelId="{3CCDF7F6-9C90-604B-82E0-8D5E5CA02DF4}" type="pres">
      <dgm:prSet presAssocID="{C9058D66-89DD-B840-83B5-9B1FC8CAA0CD}" presName="child3" presStyleLbl="bgAcc1" presStyleIdx="2" presStyleCnt="4"/>
      <dgm:spPr/>
    </dgm:pt>
    <dgm:pt modelId="{282EDD4D-F974-794B-8AA1-08C52CFB4CD1}" type="pres">
      <dgm:prSet presAssocID="{C9058D66-89DD-B840-83B5-9B1FC8CAA0CD}" presName="child3Text" presStyleLbl="bgAcc1" presStyleIdx="2" presStyleCnt="4">
        <dgm:presLayoutVars>
          <dgm:bulletEnabled val="1"/>
        </dgm:presLayoutVars>
      </dgm:prSet>
      <dgm:spPr/>
    </dgm:pt>
    <dgm:pt modelId="{5308C08A-F80D-6B42-8689-2DE26AF54E5A}" type="pres">
      <dgm:prSet presAssocID="{C9058D66-89DD-B840-83B5-9B1FC8CAA0CD}" presName="child4group" presStyleCnt="0"/>
      <dgm:spPr/>
    </dgm:pt>
    <dgm:pt modelId="{862AA3D8-AF6D-FB43-999B-043B41C30E74}" type="pres">
      <dgm:prSet presAssocID="{C9058D66-89DD-B840-83B5-9B1FC8CAA0CD}" presName="child4" presStyleLbl="bgAcc1" presStyleIdx="3" presStyleCnt="4"/>
      <dgm:spPr/>
    </dgm:pt>
    <dgm:pt modelId="{B34D4048-1B5D-1641-A756-7E4322D6DA13}" type="pres">
      <dgm:prSet presAssocID="{C9058D66-89DD-B840-83B5-9B1FC8CAA0CD}" presName="child4Text" presStyleLbl="bgAcc1" presStyleIdx="3" presStyleCnt="4">
        <dgm:presLayoutVars>
          <dgm:bulletEnabled val="1"/>
        </dgm:presLayoutVars>
      </dgm:prSet>
      <dgm:spPr/>
    </dgm:pt>
    <dgm:pt modelId="{CFD38BFD-BFBE-C949-9069-D5E877E09D94}" type="pres">
      <dgm:prSet presAssocID="{C9058D66-89DD-B840-83B5-9B1FC8CAA0CD}" presName="childPlaceholder" presStyleCnt="0"/>
      <dgm:spPr/>
    </dgm:pt>
    <dgm:pt modelId="{C66DBE54-4F1D-664A-A59A-C8B1062D909F}" type="pres">
      <dgm:prSet presAssocID="{C9058D66-89DD-B840-83B5-9B1FC8CAA0CD}" presName="circle" presStyleCnt="0"/>
      <dgm:spPr/>
    </dgm:pt>
    <dgm:pt modelId="{BFF032AA-650D-7D44-93A6-A7B9755B6693}" type="pres">
      <dgm:prSet presAssocID="{C9058D66-89DD-B840-83B5-9B1FC8CAA0CD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94B04418-506C-F642-AD86-9BBEC1E97BF8}" type="pres">
      <dgm:prSet presAssocID="{C9058D66-89DD-B840-83B5-9B1FC8CAA0CD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0A7CBE86-AF1C-284D-A4B9-FEB83FDA03E3}" type="pres">
      <dgm:prSet presAssocID="{C9058D66-89DD-B840-83B5-9B1FC8CAA0CD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7956AB78-CA6B-244E-922C-0DE649E33B10}" type="pres">
      <dgm:prSet presAssocID="{C9058D66-89DD-B840-83B5-9B1FC8CAA0CD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490F5253-EB79-5A48-AB72-872AB383AB69}" type="pres">
      <dgm:prSet presAssocID="{C9058D66-89DD-B840-83B5-9B1FC8CAA0CD}" presName="quadrantPlaceholder" presStyleCnt="0"/>
      <dgm:spPr/>
    </dgm:pt>
    <dgm:pt modelId="{6711CF96-D032-5B4B-95AE-5062DA20C4BE}" type="pres">
      <dgm:prSet presAssocID="{C9058D66-89DD-B840-83B5-9B1FC8CAA0CD}" presName="center1" presStyleLbl="fgShp" presStyleIdx="0" presStyleCnt="2"/>
      <dgm:spPr/>
    </dgm:pt>
    <dgm:pt modelId="{ECC6D6A8-0967-CB49-9007-7A2E7004E8F9}" type="pres">
      <dgm:prSet presAssocID="{C9058D66-89DD-B840-83B5-9B1FC8CAA0CD}" presName="center2" presStyleLbl="fgShp" presStyleIdx="1" presStyleCnt="2"/>
      <dgm:spPr/>
    </dgm:pt>
  </dgm:ptLst>
  <dgm:cxnLst>
    <dgm:cxn modelId="{25850F16-701E-C04A-A71E-7999C43BFE23}" type="presOf" srcId="{410C9A0A-0C63-0A4E-A1D2-55ABBDC7BBE2}" destId="{7956AB78-CA6B-244E-922C-0DE649E33B10}" srcOrd="0" destOrd="0" presId="urn:microsoft.com/office/officeart/2005/8/layout/cycle4"/>
    <dgm:cxn modelId="{0118EE1E-F022-504D-95D9-65AD545A4700}" srcId="{410C9A0A-0C63-0A4E-A1D2-55ABBDC7BBE2}" destId="{F1FBB25B-4BEF-DB41-909D-B5FE37A34448}" srcOrd="0" destOrd="0" parTransId="{AEA8F41A-19FD-8C42-9116-886A850E895E}" sibTransId="{BF584A26-A531-2C4D-A45A-D14EA4B8B2C2}"/>
    <dgm:cxn modelId="{B94A522E-8DAE-DC49-A1C8-A7B09EC3644F}" type="presOf" srcId="{8085252A-3645-5A4A-A961-3D49626EFEAA}" destId="{BFF032AA-650D-7D44-93A6-A7B9755B6693}" srcOrd="0" destOrd="0" presId="urn:microsoft.com/office/officeart/2005/8/layout/cycle4"/>
    <dgm:cxn modelId="{419F1439-6D0A-A24E-B2EB-E716203CB13E}" type="presOf" srcId="{F1FBB25B-4BEF-DB41-909D-B5FE37A34448}" destId="{862AA3D8-AF6D-FB43-999B-043B41C30E74}" srcOrd="0" destOrd="0" presId="urn:microsoft.com/office/officeart/2005/8/layout/cycle4"/>
    <dgm:cxn modelId="{0B3E3039-A3F4-3949-B1A7-1C6F3F297BA9}" type="presOf" srcId="{05E0B2F9-FFBF-1341-98FD-743F8C99875A}" destId="{3CCDF7F6-9C90-604B-82E0-8D5E5CA02DF4}" srcOrd="0" destOrd="0" presId="urn:microsoft.com/office/officeart/2005/8/layout/cycle4"/>
    <dgm:cxn modelId="{5A9F305D-13E2-4F49-A060-D928D6368B04}" srcId="{C9058D66-89DD-B840-83B5-9B1FC8CAA0CD}" destId="{1BB5AA2C-0D2B-B442-94F3-9EA49AADFB15}" srcOrd="2" destOrd="0" parTransId="{715C06F2-545D-334B-B3A8-9FA8650CD4C2}" sibTransId="{63120B28-BD47-9444-8B8A-C02566292B19}"/>
    <dgm:cxn modelId="{80571D5F-1626-BC4C-95C1-D65459725CB8}" srcId="{8085252A-3645-5A4A-A961-3D49626EFEAA}" destId="{79624A0C-7610-EE4E-B328-FCE9E2CD0DF4}" srcOrd="0" destOrd="0" parTransId="{495A5191-3AB3-BE4C-B9CF-6FA0FA8E650B}" sibTransId="{A36BDEAB-2571-D948-B3FF-53E69BFB4FDC}"/>
    <dgm:cxn modelId="{D18DAE49-3DF2-B148-B3AF-1E9E1072ACB8}" srcId="{1BB5AA2C-0D2B-B442-94F3-9EA49AADFB15}" destId="{05E0B2F9-FFBF-1341-98FD-743F8C99875A}" srcOrd="0" destOrd="0" parTransId="{CBDB3C02-CC92-CD45-95FB-864509DC302B}" sibTransId="{5CEBB1AD-6710-644B-8816-2DF9E351120D}"/>
    <dgm:cxn modelId="{B62D6F6E-3306-0A45-9BBF-8A1FB1C5E3BF}" type="presOf" srcId="{F1FBB25B-4BEF-DB41-909D-B5FE37A34448}" destId="{B34D4048-1B5D-1641-A756-7E4322D6DA13}" srcOrd="1" destOrd="0" presId="urn:microsoft.com/office/officeart/2005/8/layout/cycle4"/>
    <dgm:cxn modelId="{A770DD7B-A6C8-7342-A821-D54E00A3AC67}" srcId="{C9058D66-89DD-B840-83B5-9B1FC8CAA0CD}" destId="{2F88DA78-A6B2-5348-8581-A6827483508E}" srcOrd="1" destOrd="0" parTransId="{1EEE06EB-289D-3F4C-A29D-A742C7CAEE5D}" sibTransId="{0B2A6250-168D-394D-8B38-91E4B9A466FC}"/>
    <dgm:cxn modelId="{22B94791-2A46-E445-84FC-9EA6EB9C2231}" type="presOf" srcId="{79624A0C-7610-EE4E-B328-FCE9E2CD0DF4}" destId="{5561E814-BE79-BE4B-A88D-5526A236A664}" srcOrd="1" destOrd="0" presId="urn:microsoft.com/office/officeart/2005/8/layout/cycle4"/>
    <dgm:cxn modelId="{85205B99-54F0-EE4E-B577-0EBBDCF31FB4}" type="presOf" srcId="{C9058D66-89DD-B840-83B5-9B1FC8CAA0CD}" destId="{502953D9-CC50-DC4D-8A88-7361283CD2BD}" srcOrd="0" destOrd="0" presId="urn:microsoft.com/office/officeart/2005/8/layout/cycle4"/>
    <dgm:cxn modelId="{5E2299B4-468E-5A4B-B467-7640D2F80C93}" type="presOf" srcId="{57BDD01B-5954-4644-97CC-4121CC88FE8D}" destId="{F2B81882-C481-7B42-AE33-10438B386346}" srcOrd="0" destOrd="0" presId="urn:microsoft.com/office/officeart/2005/8/layout/cycle4"/>
    <dgm:cxn modelId="{C1A5D8BF-31BE-9B47-AF5E-AD45DD5FD12C}" type="presOf" srcId="{05E0B2F9-FFBF-1341-98FD-743F8C99875A}" destId="{282EDD4D-F974-794B-8AA1-08C52CFB4CD1}" srcOrd="1" destOrd="0" presId="urn:microsoft.com/office/officeart/2005/8/layout/cycle4"/>
    <dgm:cxn modelId="{6036FCC0-D0E9-3D40-9DF9-151722D2BFFF}" type="presOf" srcId="{2F88DA78-A6B2-5348-8581-A6827483508E}" destId="{94B04418-506C-F642-AD86-9BBEC1E97BF8}" srcOrd="0" destOrd="0" presId="urn:microsoft.com/office/officeart/2005/8/layout/cycle4"/>
    <dgm:cxn modelId="{E36663D0-D021-3D4A-921A-C8451C8F3CD7}" type="presOf" srcId="{57BDD01B-5954-4644-97CC-4121CC88FE8D}" destId="{6033F7AE-6B3C-B64C-B29D-09A80254491C}" srcOrd="1" destOrd="0" presId="urn:microsoft.com/office/officeart/2005/8/layout/cycle4"/>
    <dgm:cxn modelId="{5FAA8EE0-8849-C348-B743-F7C90411712D}" srcId="{2F88DA78-A6B2-5348-8581-A6827483508E}" destId="{57BDD01B-5954-4644-97CC-4121CC88FE8D}" srcOrd="0" destOrd="0" parTransId="{A0E9C20E-1911-0B43-81F6-CE40F6323E9D}" sibTransId="{CEF76432-9018-D74D-9B34-AE36A44B2320}"/>
    <dgm:cxn modelId="{13F3C3E2-E6ED-EE4C-B803-EB5B708A6783}" type="presOf" srcId="{1BB5AA2C-0D2B-B442-94F3-9EA49AADFB15}" destId="{0A7CBE86-AF1C-284D-A4B9-FEB83FDA03E3}" srcOrd="0" destOrd="0" presId="urn:microsoft.com/office/officeart/2005/8/layout/cycle4"/>
    <dgm:cxn modelId="{FE54BEE8-FD4D-DB4B-92BC-26B772AB2057}" srcId="{C9058D66-89DD-B840-83B5-9B1FC8CAA0CD}" destId="{410C9A0A-0C63-0A4E-A1D2-55ABBDC7BBE2}" srcOrd="3" destOrd="0" parTransId="{EFA805A5-FCBE-684C-B14C-77D3F76D9CE7}" sibTransId="{914F0CC5-154D-B540-9A4A-10F595483027}"/>
    <dgm:cxn modelId="{D1F34CE9-474C-9545-AB7F-7848079EB3AC}" type="presOf" srcId="{79624A0C-7610-EE4E-B328-FCE9E2CD0DF4}" destId="{5477C5DB-B068-E840-94D3-2B3336E60FAE}" srcOrd="0" destOrd="0" presId="urn:microsoft.com/office/officeart/2005/8/layout/cycle4"/>
    <dgm:cxn modelId="{1FB571FD-33D8-7649-91BF-591C6123FCAC}" srcId="{C9058D66-89DD-B840-83B5-9B1FC8CAA0CD}" destId="{8085252A-3645-5A4A-A961-3D49626EFEAA}" srcOrd="0" destOrd="0" parTransId="{84496F4E-2989-A34C-8915-875CB35A2187}" sibTransId="{48872E73-3D85-154B-A5A6-8197DC35E1E6}"/>
    <dgm:cxn modelId="{15ED9CE0-8F97-864C-B4F3-74B069427679}" type="presParOf" srcId="{502953D9-CC50-DC4D-8A88-7361283CD2BD}" destId="{444838D9-3898-CB44-8C11-38184122335F}" srcOrd="0" destOrd="0" presId="urn:microsoft.com/office/officeart/2005/8/layout/cycle4"/>
    <dgm:cxn modelId="{C206C219-8D11-CB4E-A706-76090383C87C}" type="presParOf" srcId="{444838D9-3898-CB44-8C11-38184122335F}" destId="{5924C750-A261-0C4B-811E-BC3D3B7401DE}" srcOrd="0" destOrd="0" presId="urn:microsoft.com/office/officeart/2005/8/layout/cycle4"/>
    <dgm:cxn modelId="{2294429E-B904-A446-8F50-DE97E1FB05C4}" type="presParOf" srcId="{5924C750-A261-0C4B-811E-BC3D3B7401DE}" destId="{5477C5DB-B068-E840-94D3-2B3336E60FAE}" srcOrd="0" destOrd="0" presId="urn:microsoft.com/office/officeart/2005/8/layout/cycle4"/>
    <dgm:cxn modelId="{D9C0E26C-6911-BF41-8996-CC4370E7FE3C}" type="presParOf" srcId="{5924C750-A261-0C4B-811E-BC3D3B7401DE}" destId="{5561E814-BE79-BE4B-A88D-5526A236A664}" srcOrd="1" destOrd="0" presId="urn:microsoft.com/office/officeart/2005/8/layout/cycle4"/>
    <dgm:cxn modelId="{01865D64-CDBE-8945-966C-AAE68C73C492}" type="presParOf" srcId="{444838D9-3898-CB44-8C11-38184122335F}" destId="{C0FC2E69-B91B-344A-8109-B2CDEC071F9F}" srcOrd="1" destOrd="0" presId="urn:microsoft.com/office/officeart/2005/8/layout/cycle4"/>
    <dgm:cxn modelId="{2C4E2AD4-63A2-D14B-AEFF-1F5B3254D687}" type="presParOf" srcId="{C0FC2E69-B91B-344A-8109-B2CDEC071F9F}" destId="{F2B81882-C481-7B42-AE33-10438B386346}" srcOrd="0" destOrd="0" presId="urn:microsoft.com/office/officeart/2005/8/layout/cycle4"/>
    <dgm:cxn modelId="{117CBBCD-5439-BB4C-BA78-A17FE78900F8}" type="presParOf" srcId="{C0FC2E69-B91B-344A-8109-B2CDEC071F9F}" destId="{6033F7AE-6B3C-B64C-B29D-09A80254491C}" srcOrd="1" destOrd="0" presId="urn:microsoft.com/office/officeart/2005/8/layout/cycle4"/>
    <dgm:cxn modelId="{59F64D3E-CEBB-1243-A94D-46FF5BB4CB61}" type="presParOf" srcId="{444838D9-3898-CB44-8C11-38184122335F}" destId="{41060A50-1F6D-9C4D-AF68-6599AEA38620}" srcOrd="2" destOrd="0" presId="urn:microsoft.com/office/officeart/2005/8/layout/cycle4"/>
    <dgm:cxn modelId="{6FC59A54-615B-074E-A905-9DE2AA32C090}" type="presParOf" srcId="{41060A50-1F6D-9C4D-AF68-6599AEA38620}" destId="{3CCDF7F6-9C90-604B-82E0-8D5E5CA02DF4}" srcOrd="0" destOrd="0" presId="urn:microsoft.com/office/officeart/2005/8/layout/cycle4"/>
    <dgm:cxn modelId="{87A24358-E5F4-2E45-8F31-4986884145C5}" type="presParOf" srcId="{41060A50-1F6D-9C4D-AF68-6599AEA38620}" destId="{282EDD4D-F974-794B-8AA1-08C52CFB4CD1}" srcOrd="1" destOrd="0" presId="urn:microsoft.com/office/officeart/2005/8/layout/cycle4"/>
    <dgm:cxn modelId="{745DF8EE-3277-DE4E-8C32-66C96E2826B2}" type="presParOf" srcId="{444838D9-3898-CB44-8C11-38184122335F}" destId="{5308C08A-F80D-6B42-8689-2DE26AF54E5A}" srcOrd="3" destOrd="0" presId="urn:microsoft.com/office/officeart/2005/8/layout/cycle4"/>
    <dgm:cxn modelId="{446C6768-CE31-8941-857E-77F0BA76997C}" type="presParOf" srcId="{5308C08A-F80D-6B42-8689-2DE26AF54E5A}" destId="{862AA3D8-AF6D-FB43-999B-043B41C30E74}" srcOrd="0" destOrd="0" presId="urn:microsoft.com/office/officeart/2005/8/layout/cycle4"/>
    <dgm:cxn modelId="{4E6D0E73-36B2-1F49-B083-5D7ED4B5C62F}" type="presParOf" srcId="{5308C08A-F80D-6B42-8689-2DE26AF54E5A}" destId="{B34D4048-1B5D-1641-A756-7E4322D6DA13}" srcOrd="1" destOrd="0" presId="urn:microsoft.com/office/officeart/2005/8/layout/cycle4"/>
    <dgm:cxn modelId="{540E6196-2687-5F4F-9CE4-8CE5023FC13F}" type="presParOf" srcId="{444838D9-3898-CB44-8C11-38184122335F}" destId="{CFD38BFD-BFBE-C949-9069-D5E877E09D94}" srcOrd="4" destOrd="0" presId="urn:microsoft.com/office/officeart/2005/8/layout/cycle4"/>
    <dgm:cxn modelId="{A8E4165F-1E2D-8848-9DEC-927126FB4645}" type="presParOf" srcId="{502953D9-CC50-DC4D-8A88-7361283CD2BD}" destId="{C66DBE54-4F1D-664A-A59A-C8B1062D909F}" srcOrd="1" destOrd="0" presId="urn:microsoft.com/office/officeart/2005/8/layout/cycle4"/>
    <dgm:cxn modelId="{3403EC9C-C767-8D46-BAE0-06AE655FA4FC}" type="presParOf" srcId="{C66DBE54-4F1D-664A-A59A-C8B1062D909F}" destId="{BFF032AA-650D-7D44-93A6-A7B9755B6693}" srcOrd="0" destOrd="0" presId="urn:microsoft.com/office/officeart/2005/8/layout/cycle4"/>
    <dgm:cxn modelId="{63C0C704-C38B-5F4C-AED2-4A02E3FE8268}" type="presParOf" srcId="{C66DBE54-4F1D-664A-A59A-C8B1062D909F}" destId="{94B04418-506C-F642-AD86-9BBEC1E97BF8}" srcOrd="1" destOrd="0" presId="urn:microsoft.com/office/officeart/2005/8/layout/cycle4"/>
    <dgm:cxn modelId="{C5AFB2AD-2387-9243-860B-C9EB2EB13FC0}" type="presParOf" srcId="{C66DBE54-4F1D-664A-A59A-C8B1062D909F}" destId="{0A7CBE86-AF1C-284D-A4B9-FEB83FDA03E3}" srcOrd="2" destOrd="0" presId="urn:microsoft.com/office/officeart/2005/8/layout/cycle4"/>
    <dgm:cxn modelId="{DFFBD311-177A-724B-BFBF-20F764865155}" type="presParOf" srcId="{C66DBE54-4F1D-664A-A59A-C8B1062D909F}" destId="{7956AB78-CA6B-244E-922C-0DE649E33B10}" srcOrd="3" destOrd="0" presId="urn:microsoft.com/office/officeart/2005/8/layout/cycle4"/>
    <dgm:cxn modelId="{43E3BB69-1E2F-9946-AFD4-BEA0C134908A}" type="presParOf" srcId="{C66DBE54-4F1D-664A-A59A-C8B1062D909F}" destId="{490F5253-EB79-5A48-AB72-872AB383AB69}" srcOrd="4" destOrd="0" presId="urn:microsoft.com/office/officeart/2005/8/layout/cycle4"/>
    <dgm:cxn modelId="{D820D396-3DFC-5045-9643-B6D356080579}" type="presParOf" srcId="{502953D9-CC50-DC4D-8A88-7361283CD2BD}" destId="{6711CF96-D032-5B4B-95AE-5062DA20C4BE}" srcOrd="2" destOrd="0" presId="urn:microsoft.com/office/officeart/2005/8/layout/cycle4"/>
    <dgm:cxn modelId="{DDB3EF15-B83B-214C-9DF7-D8E6267F05CE}" type="presParOf" srcId="{502953D9-CC50-DC4D-8A88-7361283CD2BD}" destId="{ECC6D6A8-0967-CB49-9007-7A2E7004E8F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2A795F-A7C7-F344-94B8-6101852137AF}" type="doc">
      <dgm:prSet loTypeId="urn:microsoft.com/office/officeart/2005/8/layout/vList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3AF67DE-63EA-E047-827A-8DB82DA909DE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</a:p>
      </dgm:t>
    </dgm:pt>
    <dgm:pt modelId="{6263656B-8405-DB4E-8B52-037059C2D4B1}" type="parTrans" cxnId="{A150F6AA-3579-CC47-84CF-8D12A43C90B9}">
      <dgm:prSet/>
      <dgm:spPr/>
      <dgm:t>
        <a:bodyPr/>
        <a:lstStyle/>
        <a:p>
          <a:endParaRPr lang="en-US"/>
        </a:p>
      </dgm:t>
    </dgm:pt>
    <dgm:pt modelId="{D786A160-C9E9-EC46-AFBD-B3C6A401A6F1}" type="sibTrans" cxnId="{A150F6AA-3579-CC47-84CF-8D12A43C90B9}">
      <dgm:prSet/>
      <dgm:spPr/>
      <dgm:t>
        <a:bodyPr/>
        <a:lstStyle/>
        <a:p>
          <a:endParaRPr lang="en-US"/>
        </a:p>
      </dgm:t>
    </dgm:pt>
    <dgm:pt modelId="{95BA816C-EFD7-7E45-AFEA-B4B0AC937240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Interesting</a:t>
          </a:r>
        </a:p>
      </dgm:t>
    </dgm:pt>
    <dgm:pt modelId="{2268F41B-9703-F04F-8CE7-556D4F5EC429}" type="parTrans" cxnId="{239A2065-81FC-8A48-B403-14829A10F1B4}">
      <dgm:prSet/>
      <dgm:spPr/>
      <dgm:t>
        <a:bodyPr/>
        <a:lstStyle/>
        <a:p>
          <a:endParaRPr lang="en-US"/>
        </a:p>
      </dgm:t>
    </dgm:pt>
    <dgm:pt modelId="{2FE6718B-C1D9-1441-9488-4B1A10878E99}" type="sibTrans" cxnId="{239A2065-81FC-8A48-B403-14829A10F1B4}">
      <dgm:prSet/>
      <dgm:spPr/>
      <dgm:t>
        <a:bodyPr/>
        <a:lstStyle/>
        <a:p>
          <a:endParaRPr lang="en-US"/>
        </a:p>
      </dgm:t>
    </dgm:pt>
    <dgm:pt modelId="{30B13A17-A0D0-3648-8199-A661E03183E0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Challenging</a:t>
          </a:r>
        </a:p>
      </dgm:t>
    </dgm:pt>
    <dgm:pt modelId="{34B365EB-0D3E-F942-8A04-5B5C1F293562}" type="parTrans" cxnId="{77CE0E70-4718-1944-955D-CA98022C1B54}">
      <dgm:prSet/>
      <dgm:spPr/>
      <dgm:t>
        <a:bodyPr/>
        <a:lstStyle/>
        <a:p>
          <a:endParaRPr lang="en-US"/>
        </a:p>
      </dgm:t>
    </dgm:pt>
    <dgm:pt modelId="{B9D0DD87-FE78-6542-B6A8-7798FE00AE88}" type="sibTrans" cxnId="{77CE0E70-4718-1944-955D-CA98022C1B54}">
      <dgm:prSet/>
      <dgm:spPr/>
      <dgm:t>
        <a:bodyPr/>
        <a:lstStyle/>
        <a:p>
          <a:endParaRPr lang="en-US"/>
        </a:p>
      </dgm:t>
    </dgm:pt>
    <dgm:pt modelId="{3BFA4642-E114-B243-ABE1-4ABF33D3E803}" type="pres">
      <dgm:prSet presAssocID="{AF2A795F-A7C7-F344-94B8-6101852137AF}" presName="linearFlow" presStyleCnt="0">
        <dgm:presLayoutVars>
          <dgm:dir/>
          <dgm:resizeHandles val="exact"/>
        </dgm:presLayoutVars>
      </dgm:prSet>
      <dgm:spPr/>
    </dgm:pt>
    <dgm:pt modelId="{3A4C97D2-E769-1F45-8CBD-CD9EE5B98DAE}" type="pres">
      <dgm:prSet presAssocID="{63AF67DE-63EA-E047-827A-8DB82DA909DE}" presName="composite" presStyleCnt="0"/>
      <dgm:spPr/>
    </dgm:pt>
    <dgm:pt modelId="{7EA563AF-E2D0-2748-AAEE-F44E0945C6D2}" type="pres">
      <dgm:prSet presAssocID="{63AF67DE-63EA-E047-827A-8DB82DA909DE}" presName="imgShp" presStyleLbl="fgImgPlace1" presStyleIdx="0" presStyleCnt="3"/>
      <dgm:spPr/>
    </dgm:pt>
    <dgm:pt modelId="{7D9B0456-F971-854F-BAF8-995870B65478}" type="pres">
      <dgm:prSet presAssocID="{63AF67DE-63EA-E047-827A-8DB82DA909DE}" presName="txShp" presStyleLbl="node1" presStyleIdx="0" presStyleCnt="3">
        <dgm:presLayoutVars>
          <dgm:bulletEnabled val="1"/>
        </dgm:presLayoutVars>
      </dgm:prSet>
      <dgm:spPr/>
    </dgm:pt>
    <dgm:pt modelId="{84A91A6A-4644-8144-9AB9-154E8E224514}" type="pres">
      <dgm:prSet presAssocID="{D786A160-C9E9-EC46-AFBD-B3C6A401A6F1}" presName="spacing" presStyleCnt="0"/>
      <dgm:spPr/>
    </dgm:pt>
    <dgm:pt modelId="{164EEDCE-9A5B-B94A-B073-A90DA79A6334}" type="pres">
      <dgm:prSet presAssocID="{95BA816C-EFD7-7E45-AFEA-B4B0AC937240}" presName="composite" presStyleCnt="0"/>
      <dgm:spPr/>
    </dgm:pt>
    <dgm:pt modelId="{03CEEE60-A8EB-3849-AF29-E64FF30D7BFC}" type="pres">
      <dgm:prSet presAssocID="{95BA816C-EFD7-7E45-AFEA-B4B0AC937240}" presName="imgShp" presStyleLbl="fgImgPlace1" presStyleIdx="1" presStyleCnt="3"/>
      <dgm:spPr/>
    </dgm:pt>
    <dgm:pt modelId="{FC0439E0-AB2D-C04C-984F-82EAA7E81606}" type="pres">
      <dgm:prSet presAssocID="{95BA816C-EFD7-7E45-AFEA-B4B0AC937240}" presName="txShp" presStyleLbl="node1" presStyleIdx="1" presStyleCnt="3">
        <dgm:presLayoutVars>
          <dgm:bulletEnabled val="1"/>
        </dgm:presLayoutVars>
      </dgm:prSet>
      <dgm:spPr/>
    </dgm:pt>
    <dgm:pt modelId="{FFF2DD6F-D517-6A4A-95A3-2D4FE749F841}" type="pres">
      <dgm:prSet presAssocID="{2FE6718B-C1D9-1441-9488-4B1A10878E99}" presName="spacing" presStyleCnt="0"/>
      <dgm:spPr/>
    </dgm:pt>
    <dgm:pt modelId="{9985B589-38DB-A44F-8D5F-17036AAD31CE}" type="pres">
      <dgm:prSet presAssocID="{30B13A17-A0D0-3648-8199-A661E03183E0}" presName="composite" presStyleCnt="0"/>
      <dgm:spPr/>
    </dgm:pt>
    <dgm:pt modelId="{C516CB7B-BE7D-934C-9EFD-D7C88F113955}" type="pres">
      <dgm:prSet presAssocID="{30B13A17-A0D0-3648-8199-A661E03183E0}" presName="imgShp" presStyleLbl="fgImgPlace1" presStyleIdx="2" presStyleCnt="3"/>
      <dgm:spPr/>
    </dgm:pt>
    <dgm:pt modelId="{509D3467-BC1C-AF4C-A6FC-D44727F2CC91}" type="pres">
      <dgm:prSet presAssocID="{30B13A17-A0D0-3648-8199-A661E03183E0}" presName="txShp" presStyleLbl="node1" presStyleIdx="2" presStyleCnt="3">
        <dgm:presLayoutVars>
          <dgm:bulletEnabled val="1"/>
        </dgm:presLayoutVars>
      </dgm:prSet>
      <dgm:spPr/>
    </dgm:pt>
  </dgm:ptLst>
  <dgm:cxnLst>
    <dgm:cxn modelId="{239A2065-81FC-8A48-B403-14829A10F1B4}" srcId="{AF2A795F-A7C7-F344-94B8-6101852137AF}" destId="{95BA816C-EFD7-7E45-AFEA-B4B0AC937240}" srcOrd="1" destOrd="0" parTransId="{2268F41B-9703-F04F-8CE7-556D4F5EC429}" sibTransId="{2FE6718B-C1D9-1441-9488-4B1A10878E99}"/>
    <dgm:cxn modelId="{E7B4F56D-A92E-7E4D-8C7B-956E8FC36AF9}" type="presOf" srcId="{30B13A17-A0D0-3648-8199-A661E03183E0}" destId="{509D3467-BC1C-AF4C-A6FC-D44727F2CC91}" srcOrd="0" destOrd="0" presId="urn:microsoft.com/office/officeart/2005/8/layout/vList3"/>
    <dgm:cxn modelId="{77CE0E70-4718-1944-955D-CA98022C1B54}" srcId="{AF2A795F-A7C7-F344-94B8-6101852137AF}" destId="{30B13A17-A0D0-3648-8199-A661E03183E0}" srcOrd="2" destOrd="0" parTransId="{34B365EB-0D3E-F942-8A04-5B5C1F293562}" sibTransId="{B9D0DD87-FE78-6542-B6A8-7798FE00AE88}"/>
    <dgm:cxn modelId="{E8849C80-EAAB-464F-BF9E-8A7A13A6CE48}" type="presOf" srcId="{95BA816C-EFD7-7E45-AFEA-B4B0AC937240}" destId="{FC0439E0-AB2D-C04C-984F-82EAA7E81606}" srcOrd="0" destOrd="0" presId="urn:microsoft.com/office/officeart/2005/8/layout/vList3"/>
    <dgm:cxn modelId="{8186059A-ABCD-C643-9DCE-4A0C15000A3A}" type="presOf" srcId="{63AF67DE-63EA-E047-827A-8DB82DA909DE}" destId="{7D9B0456-F971-854F-BAF8-995870B65478}" srcOrd="0" destOrd="0" presId="urn:microsoft.com/office/officeart/2005/8/layout/vList3"/>
    <dgm:cxn modelId="{A150F6AA-3579-CC47-84CF-8D12A43C90B9}" srcId="{AF2A795F-A7C7-F344-94B8-6101852137AF}" destId="{63AF67DE-63EA-E047-827A-8DB82DA909DE}" srcOrd="0" destOrd="0" parTransId="{6263656B-8405-DB4E-8B52-037059C2D4B1}" sibTransId="{D786A160-C9E9-EC46-AFBD-B3C6A401A6F1}"/>
    <dgm:cxn modelId="{694B71D3-D503-1A46-9344-87863829E8A4}" type="presOf" srcId="{AF2A795F-A7C7-F344-94B8-6101852137AF}" destId="{3BFA4642-E114-B243-ABE1-4ABF33D3E803}" srcOrd="0" destOrd="0" presId="urn:microsoft.com/office/officeart/2005/8/layout/vList3"/>
    <dgm:cxn modelId="{1CFD5316-A533-574E-8FE4-B462C1B7AF09}" type="presParOf" srcId="{3BFA4642-E114-B243-ABE1-4ABF33D3E803}" destId="{3A4C97D2-E769-1F45-8CBD-CD9EE5B98DAE}" srcOrd="0" destOrd="0" presId="urn:microsoft.com/office/officeart/2005/8/layout/vList3"/>
    <dgm:cxn modelId="{2A3859D6-A6A2-6D4F-823B-7C3BD3893C41}" type="presParOf" srcId="{3A4C97D2-E769-1F45-8CBD-CD9EE5B98DAE}" destId="{7EA563AF-E2D0-2748-AAEE-F44E0945C6D2}" srcOrd="0" destOrd="0" presId="urn:microsoft.com/office/officeart/2005/8/layout/vList3"/>
    <dgm:cxn modelId="{FFB7B783-B0B7-B54E-AADE-729ABE6017D5}" type="presParOf" srcId="{3A4C97D2-E769-1F45-8CBD-CD9EE5B98DAE}" destId="{7D9B0456-F971-854F-BAF8-995870B65478}" srcOrd="1" destOrd="0" presId="urn:microsoft.com/office/officeart/2005/8/layout/vList3"/>
    <dgm:cxn modelId="{9815D9BD-AEBD-3841-9CD9-33638B4A35D6}" type="presParOf" srcId="{3BFA4642-E114-B243-ABE1-4ABF33D3E803}" destId="{84A91A6A-4644-8144-9AB9-154E8E224514}" srcOrd="1" destOrd="0" presId="urn:microsoft.com/office/officeart/2005/8/layout/vList3"/>
    <dgm:cxn modelId="{E33C494D-DAFC-2C4C-B043-2F0C4F57C25D}" type="presParOf" srcId="{3BFA4642-E114-B243-ABE1-4ABF33D3E803}" destId="{164EEDCE-9A5B-B94A-B073-A90DA79A6334}" srcOrd="2" destOrd="0" presId="urn:microsoft.com/office/officeart/2005/8/layout/vList3"/>
    <dgm:cxn modelId="{E57F4DF5-8B26-B441-A802-D98747300F36}" type="presParOf" srcId="{164EEDCE-9A5B-B94A-B073-A90DA79A6334}" destId="{03CEEE60-A8EB-3849-AF29-E64FF30D7BFC}" srcOrd="0" destOrd="0" presId="urn:microsoft.com/office/officeart/2005/8/layout/vList3"/>
    <dgm:cxn modelId="{6C3F28A5-DE28-754C-962F-BBBE2A49F6D2}" type="presParOf" srcId="{164EEDCE-9A5B-B94A-B073-A90DA79A6334}" destId="{FC0439E0-AB2D-C04C-984F-82EAA7E81606}" srcOrd="1" destOrd="0" presId="urn:microsoft.com/office/officeart/2005/8/layout/vList3"/>
    <dgm:cxn modelId="{BA47A55C-DBA3-2C4D-897C-564EA13500C2}" type="presParOf" srcId="{3BFA4642-E114-B243-ABE1-4ABF33D3E803}" destId="{FFF2DD6F-D517-6A4A-95A3-2D4FE749F841}" srcOrd="3" destOrd="0" presId="urn:microsoft.com/office/officeart/2005/8/layout/vList3"/>
    <dgm:cxn modelId="{CA959010-8782-2D43-994F-72270DC355F8}" type="presParOf" srcId="{3BFA4642-E114-B243-ABE1-4ABF33D3E803}" destId="{9985B589-38DB-A44F-8D5F-17036AAD31CE}" srcOrd="4" destOrd="0" presId="urn:microsoft.com/office/officeart/2005/8/layout/vList3"/>
    <dgm:cxn modelId="{627B35D9-AD0D-2444-BEFC-DB644C40C922}" type="presParOf" srcId="{9985B589-38DB-A44F-8D5F-17036AAD31CE}" destId="{C516CB7B-BE7D-934C-9EFD-D7C88F113955}" srcOrd="0" destOrd="0" presId="urn:microsoft.com/office/officeart/2005/8/layout/vList3"/>
    <dgm:cxn modelId="{4680730B-957D-E84F-AEC7-F52681067BCA}" type="presParOf" srcId="{9985B589-38DB-A44F-8D5F-17036AAD31CE}" destId="{509D3467-BC1C-AF4C-A6FC-D44727F2CC9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9610E2-6517-2542-A934-973C80301DF5}" type="doc">
      <dgm:prSet loTypeId="urn:microsoft.com/office/officeart/2005/8/layout/radial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69CC4D-16E5-434B-A39D-4AF9917E7B15}">
      <dgm:prSet phldrT="[Text]"/>
      <dgm:spPr/>
      <dgm:t>
        <a:bodyPr/>
        <a:lstStyle/>
        <a:p>
          <a:r>
            <a:rPr lang="en-US" dirty="0"/>
            <a:t>What can teachers do? </a:t>
          </a:r>
        </a:p>
      </dgm:t>
    </dgm:pt>
    <dgm:pt modelId="{4C7452FA-3650-3D43-B5F5-87E0C656975B}" type="parTrans" cxnId="{44029BE7-9A2E-5948-A5E4-5350711E1F2C}">
      <dgm:prSet/>
      <dgm:spPr/>
      <dgm:t>
        <a:bodyPr/>
        <a:lstStyle/>
        <a:p>
          <a:endParaRPr lang="en-US"/>
        </a:p>
      </dgm:t>
    </dgm:pt>
    <dgm:pt modelId="{72B51B41-FA7C-554E-BA04-7973CC557D26}" type="sibTrans" cxnId="{44029BE7-9A2E-5948-A5E4-5350711E1F2C}">
      <dgm:prSet/>
      <dgm:spPr/>
      <dgm:t>
        <a:bodyPr/>
        <a:lstStyle/>
        <a:p>
          <a:endParaRPr lang="en-US"/>
        </a:p>
      </dgm:t>
    </dgm:pt>
    <dgm:pt modelId="{794675B6-20F6-064D-971C-8EB3FD1A1135}">
      <dgm:prSet phldrT="[Text]"/>
      <dgm:spPr/>
      <dgm:t>
        <a:bodyPr/>
        <a:lstStyle/>
        <a:p>
          <a:r>
            <a:rPr lang="en-US" dirty="0"/>
            <a:t>Looks like</a:t>
          </a:r>
        </a:p>
      </dgm:t>
    </dgm:pt>
    <dgm:pt modelId="{05E76E1B-B44E-F24A-A34B-5261C72B9573}" type="parTrans" cxnId="{0315D5C6-1E4E-8D4A-B7CC-9B9911CB8999}">
      <dgm:prSet/>
      <dgm:spPr/>
      <dgm:t>
        <a:bodyPr/>
        <a:lstStyle/>
        <a:p>
          <a:endParaRPr lang="en-US"/>
        </a:p>
      </dgm:t>
    </dgm:pt>
    <dgm:pt modelId="{8792B53D-0A08-4C47-B93C-8FBF34AE25A4}" type="sibTrans" cxnId="{0315D5C6-1E4E-8D4A-B7CC-9B9911CB8999}">
      <dgm:prSet/>
      <dgm:spPr/>
      <dgm:t>
        <a:bodyPr/>
        <a:lstStyle/>
        <a:p>
          <a:endParaRPr lang="en-US"/>
        </a:p>
      </dgm:t>
    </dgm:pt>
    <dgm:pt modelId="{7C5F54D5-C1A9-8B49-B9DA-606FCAE0D810}">
      <dgm:prSet phldrT="[Text]"/>
      <dgm:spPr/>
      <dgm:t>
        <a:bodyPr/>
        <a:lstStyle/>
        <a:p>
          <a:r>
            <a:rPr lang="en-US" dirty="0"/>
            <a:t>Sounds like</a:t>
          </a:r>
        </a:p>
      </dgm:t>
    </dgm:pt>
    <dgm:pt modelId="{566E9C08-BB7B-D647-B142-8E7171856D51}" type="parTrans" cxnId="{70658C33-DCFA-4F4B-91E3-ABC1EBCDF119}">
      <dgm:prSet/>
      <dgm:spPr/>
      <dgm:t>
        <a:bodyPr/>
        <a:lstStyle/>
        <a:p>
          <a:endParaRPr lang="en-US"/>
        </a:p>
      </dgm:t>
    </dgm:pt>
    <dgm:pt modelId="{FF604EE0-735F-7F4D-9DB7-C692FEA01020}" type="sibTrans" cxnId="{70658C33-DCFA-4F4B-91E3-ABC1EBCDF119}">
      <dgm:prSet/>
      <dgm:spPr/>
      <dgm:t>
        <a:bodyPr/>
        <a:lstStyle/>
        <a:p>
          <a:endParaRPr lang="en-US"/>
        </a:p>
      </dgm:t>
    </dgm:pt>
    <dgm:pt modelId="{ADCA9182-7CBA-7C4D-9B75-BABF69E47B1E}">
      <dgm:prSet phldrT="[Text]"/>
      <dgm:spPr/>
      <dgm:t>
        <a:bodyPr/>
        <a:lstStyle/>
        <a:p>
          <a:r>
            <a:rPr lang="en-US" dirty="0"/>
            <a:t>Where it happens</a:t>
          </a:r>
        </a:p>
      </dgm:t>
    </dgm:pt>
    <dgm:pt modelId="{B1DC80CB-3554-9943-814F-FF6DC056958F}" type="parTrans" cxnId="{9EBC5F11-2380-D440-8041-F478ADE1B94F}">
      <dgm:prSet/>
      <dgm:spPr/>
      <dgm:t>
        <a:bodyPr/>
        <a:lstStyle/>
        <a:p>
          <a:endParaRPr lang="en-US"/>
        </a:p>
      </dgm:t>
    </dgm:pt>
    <dgm:pt modelId="{FD030936-4ABA-1D4B-8B56-F9E6A626EA34}" type="sibTrans" cxnId="{9EBC5F11-2380-D440-8041-F478ADE1B94F}">
      <dgm:prSet/>
      <dgm:spPr/>
      <dgm:t>
        <a:bodyPr/>
        <a:lstStyle/>
        <a:p>
          <a:endParaRPr lang="en-US"/>
        </a:p>
      </dgm:t>
    </dgm:pt>
    <dgm:pt modelId="{482EF80F-60CD-3B4A-BB95-B9785E312879}">
      <dgm:prSet phldrT="[Text]"/>
      <dgm:spPr/>
      <dgm:t>
        <a:bodyPr/>
        <a:lstStyle/>
        <a:p>
          <a:r>
            <a:rPr lang="en-US" dirty="0"/>
            <a:t>When it happens</a:t>
          </a:r>
        </a:p>
      </dgm:t>
    </dgm:pt>
    <dgm:pt modelId="{B112A416-3F35-D744-872C-134E2067248C}" type="parTrans" cxnId="{F35D1120-D537-7F42-9F3D-E67DD4AA6F43}">
      <dgm:prSet/>
      <dgm:spPr/>
      <dgm:t>
        <a:bodyPr/>
        <a:lstStyle/>
        <a:p>
          <a:endParaRPr lang="en-US"/>
        </a:p>
      </dgm:t>
    </dgm:pt>
    <dgm:pt modelId="{605B4932-0B13-8846-8445-06BB8DAACA6D}" type="sibTrans" cxnId="{F35D1120-D537-7F42-9F3D-E67DD4AA6F43}">
      <dgm:prSet/>
      <dgm:spPr/>
      <dgm:t>
        <a:bodyPr/>
        <a:lstStyle/>
        <a:p>
          <a:endParaRPr lang="en-US"/>
        </a:p>
      </dgm:t>
    </dgm:pt>
    <dgm:pt modelId="{2E59F5E8-16EB-0D4B-8CFD-62143BB83419}" type="pres">
      <dgm:prSet presAssocID="{FF9610E2-6517-2542-A934-973C80301DF5}" presName="composite" presStyleCnt="0">
        <dgm:presLayoutVars>
          <dgm:chMax val="1"/>
          <dgm:dir/>
          <dgm:resizeHandles val="exact"/>
        </dgm:presLayoutVars>
      </dgm:prSet>
      <dgm:spPr/>
    </dgm:pt>
    <dgm:pt modelId="{6A2DC4A4-DBEA-2242-A68F-CC151EF2ED59}" type="pres">
      <dgm:prSet presAssocID="{FF9610E2-6517-2542-A934-973C80301DF5}" presName="radial" presStyleCnt="0">
        <dgm:presLayoutVars>
          <dgm:animLvl val="ctr"/>
        </dgm:presLayoutVars>
      </dgm:prSet>
      <dgm:spPr/>
    </dgm:pt>
    <dgm:pt modelId="{8D0128B2-8A62-C245-A372-41585C3C6823}" type="pres">
      <dgm:prSet presAssocID="{8F69CC4D-16E5-434B-A39D-4AF9917E7B15}" presName="centerShape" presStyleLbl="vennNode1" presStyleIdx="0" presStyleCnt="5"/>
      <dgm:spPr/>
    </dgm:pt>
    <dgm:pt modelId="{875616F3-A11D-3249-AAB2-95F7CF26F965}" type="pres">
      <dgm:prSet presAssocID="{794675B6-20F6-064D-971C-8EB3FD1A1135}" presName="node" presStyleLbl="vennNode1" presStyleIdx="1" presStyleCnt="5">
        <dgm:presLayoutVars>
          <dgm:bulletEnabled val="1"/>
        </dgm:presLayoutVars>
      </dgm:prSet>
      <dgm:spPr/>
    </dgm:pt>
    <dgm:pt modelId="{72423EA9-EE62-9D4F-8AF1-51B5B4845F96}" type="pres">
      <dgm:prSet presAssocID="{7C5F54D5-C1A9-8B49-B9DA-606FCAE0D810}" presName="node" presStyleLbl="vennNode1" presStyleIdx="2" presStyleCnt="5">
        <dgm:presLayoutVars>
          <dgm:bulletEnabled val="1"/>
        </dgm:presLayoutVars>
      </dgm:prSet>
      <dgm:spPr/>
    </dgm:pt>
    <dgm:pt modelId="{94CB1272-DDDF-4041-94EF-02DB10261CCF}" type="pres">
      <dgm:prSet presAssocID="{ADCA9182-7CBA-7C4D-9B75-BABF69E47B1E}" presName="node" presStyleLbl="vennNode1" presStyleIdx="3" presStyleCnt="5">
        <dgm:presLayoutVars>
          <dgm:bulletEnabled val="1"/>
        </dgm:presLayoutVars>
      </dgm:prSet>
      <dgm:spPr/>
    </dgm:pt>
    <dgm:pt modelId="{743B8E4F-FBAF-084A-95ED-B95808AB8381}" type="pres">
      <dgm:prSet presAssocID="{482EF80F-60CD-3B4A-BB95-B9785E312879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A263E504-298F-4F4D-9195-AFABCA029D73}" type="presOf" srcId="{ADCA9182-7CBA-7C4D-9B75-BABF69E47B1E}" destId="{94CB1272-DDDF-4041-94EF-02DB10261CCF}" srcOrd="0" destOrd="0" presId="urn:microsoft.com/office/officeart/2005/8/layout/radial3"/>
    <dgm:cxn modelId="{9EBC5F11-2380-D440-8041-F478ADE1B94F}" srcId="{8F69CC4D-16E5-434B-A39D-4AF9917E7B15}" destId="{ADCA9182-7CBA-7C4D-9B75-BABF69E47B1E}" srcOrd="2" destOrd="0" parTransId="{B1DC80CB-3554-9943-814F-FF6DC056958F}" sibTransId="{FD030936-4ABA-1D4B-8B56-F9E6A626EA34}"/>
    <dgm:cxn modelId="{F35D1120-D537-7F42-9F3D-E67DD4AA6F43}" srcId="{8F69CC4D-16E5-434B-A39D-4AF9917E7B15}" destId="{482EF80F-60CD-3B4A-BB95-B9785E312879}" srcOrd="3" destOrd="0" parTransId="{B112A416-3F35-D744-872C-134E2067248C}" sibTransId="{605B4932-0B13-8846-8445-06BB8DAACA6D}"/>
    <dgm:cxn modelId="{70658C33-DCFA-4F4B-91E3-ABC1EBCDF119}" srcId="{8F69CC4D-16E5-434B-A39D-4AF9917E7B15}" destId="{7C5F54D5-C1A9-8B49-B9DA-606FCAE0D810}" srcOrd="1" destOrd="0" parTransId="{566E9C08-BB7B-D647-B142-8E7171856D51}" sibTransId="{FF604EE0-735F-7F4D-9DB7-C692FEA01020}"/>
    <dgm:cxn modelId="{0ED0813D-C67F-8B47-BC14-7E6AD24FCC45}" type="presOf" srcId="{8F69CC4D-16E5-434B-A39D-4AF9917E7B15}" destId="{8D0128B2-8A62-C245-A372-41585C3C6823}" srcOrd="0" destOrd="0" presId="urn:microsoft.com/office/officeart/2005/8/layout/radial3"/>
    <dgm:cxn modelId="{CE993D7C-D0DD-4148-9680-231758411C29}" type="presOf" srcId="{482EF80F-60CD-3B4A-BB95-B9785E312879}" destId="{743B8E4F-FBAF-084A-95ED-B95808AB8381}" srcOrd="0" destOrd="0" presId="urn:microsoft.com/office/officeart/2005/8/layout/radial3"/>
    <dgm:cxn modelId="{BE3314A2-A3FE-8044-8C44-F51FDD5E6C56}" type="presOf" srcId="{FF9610E2-6517-2542-A934-973C80301DF5}" destId="{2E59F5E8-16EB-0D4B-8CFD-62143BB83419}" srcOrd="0" destOrd="0" presId="urn:microsoft.com/office/officeart/2005/8/layout/radial3"/>
    <dgm:cxn modelId="{C7BC61A9-ED8C-2E47-9DA4-F276C2D1FA0E}" type="presOf" srcId="{794675B6-20F6-064D-971C-8EB3FD1A1135}" destId="{875616F3-A11D-3249-AAB2-95F7CF26F965}" srcOrd="0" destOrd="0" presId="urn:microsoft.com/office/officeart/2005/8/layout/radial3"/>
    <dgm:cxn modelId="{BF064DAA-40FF-B848-B545-DF62E724BEB6}" type="presOf" srcId="{7C5F54D5-C1A9-8B49-B9DA-606FCAE0D810}" destId="{72423EA9-EE62-9D4F-8AF1-51B5B4845F96}" srcOrd="0" destOrd="0" presId="urn:microsoft.com/office/officeart/2005/8/layout/radial3"/>
    <dgm:cxn modelId="{0315D5C6-1E4E-8D4A-B7CC-9B9911CB8999}" srcId="{8F69CC4D-16E5-434B-A39D-4AF9917E7B15}" destId="{794675B6-20F6-064D-971C-8EB3FD1A1135}" srcOrd="0" destOrd="0" parTransId="{05E76E1B-B44E-F24A-A34B-5261C72B9573}" sibTransId="{8792B53D-0A08-4C47-B93C-8FBF34AE25A4}"/>
    <dgm:cxn modelId="{44029BE7-9A2E-5948-A5E4-5350711E1F2C}" srcId="{FF9610E2-6517-2542-A934-973C80301DF5}" destId="{8F69CC4D-16E5-434B-A39D-4AF9917E7B15}" srcOrd="0" destOrd="0" parTransId="{4C7452FA-3650-3D43-B5F5-87E0C656975B}" sibTransId="{72B51B41-FA7C-554E-BA04-7973CC557D26}"/>
    <dgm:cxn modelId="{6245ECD7-1C9E-9248-A4EE-F069E0A6A144}" type="presParOf" srcId="{2E59F5E8-16EB-0D4B-8CFD-62143BB83419}" destId="{6A2DC4A4-DBEA-2242-A68F-CC151EF2ED59}" srcOrd="0" destOrd="0" presId="urn:microsoft.com/office/officeart/2005/8/layout/radial3"/>
    <dgm:cxn modelId="{6296232E-5E29-C34C-A6B1-5D09A983CF2A}" type="presParOf" srcId="{6A2DC4A4-DBEA-2242-A68F-CC151EF2ED59}" destId="{8D0128B2-8A62-C245-A372-41585C3C6823}" srcOrd="0" destOrd="0" presId="urn:microsoft.com/office/officeart/2005/8/layout/radial3"/>
    <dgm:cxn modelId="{A8F50ED5-B973-E64D-BF0A-F42B0424B96A}" type="presParOf" srcId="{6A2DC4A4-DBEA-2242-A68F-CC151EF2ED59}" destId="{875616F3-A11D-3249-AAB2-95F7CF26F965}" srcOrd="1" destOrd="0" presId="urn:microsoft.com/office/officeart/2005/8/layout/radial3"/>
    <dgm:cxn modelId="{18F48866-F2CE-2B48-9FD1-9081B3384E66}" type="presParOf" srcId="{6A2DC4A4-DBEA-2242-A68F-CC151EF2ED59}" destId="{72423EA9-EE62-9D4F-8AF1-51B5B4845F96}" srcOrd="2" destOrd="0" presId="urn:microsoft.com/office/officeart/2005/8/layout/radial3"/>
    <dgm:cxn modelId="{A8D69FD5-0E09-AC46-823F-133DD32A304A}" type="presParOf" srcId="{6A2DC4A4-DBEA-2242-A68F-CC151EF2ED59}" destId="{94CB1272-DDDF-4041-94EF-02DB10261CCF}" srcOrd="3" destOrd="0" presId="urn:microsoft.com/office/officeart/2005/8/layout/radial3"/>
    <dgm:cxn modelId="{C79694D2-E482-674E-A01E-8E147220F6CA}" type="presParOf" srcId="{6A2DC4A4-DBEA-2242-A68F-CC151EF2ED59}" destId="{743B8E4F-FBAF-084A-95ED-B95808AB838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F8F774-ACD4-CB4A-B109-6E2F6B5FC1EF}" type="doc">
      <dgm:prSet loTypeId="urn:microsoft.com/office/officeart/2005/8/layout/hProcess11" loCatId="" qsTypeId="urn:microsoft.com/office/officeart/2005/8/quickstyle/simple4" qsCatId="simple" csTypeId="urn:microsoft.com/office/officeart/2005/8/colors/accent1_2" csCatId="accent1" phldr="1"/>
      <dgm:spPr/>
    </dgm:pt>
    <dgm:pt modelId="{C7024C0D-E2BD-B141-86ED-06515715745A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Start</a:t>
          </a:r>
        </a:p>
      </dgm:t>
    </dgm:pt>
    <dgm:pt modelId="{CD4AB696-E091-6949-B0B5-979A752B8882}" type="parTrans" cxnId="{7D718E85-89D3-264B-95A0-5C5228935197}">
      <dgm:prSet/>
      <dgm:spPr/>
      <dgm:t>
        <a:bodyPr/>
        <a:lstStyle/>
        <a:p>
          <a:endParaRPr lang="en-US"/>
        </a:p>
      </dgm:t>
    </dgm:pt>
    <dgm:pt modelId="{432E0499-4EB4-2546-8353-DD09C720156D}" type="sibTrans" cxnId="{7D718E85-89D3-264B-95A0-5C5228935197}">
      <dgm:prSet/>
      <dgm:spPr/>
      <dgm:t>
        <a:bodyPr/>
        <a:lstStyle/>
        <a:p>
          <a:endParaRPr lang="en-US"/>
        </a:p>
      </dgm:t>
    </dgm:pt>
    <dgm:pt modelId="{D1ABCF30-C9A6-3F4E-BA61-4D13E668B537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Continue</a:t>
          </a:r>
        </a:p>
      </dgm:t>
    </dgm:pt>
    <dgm:pt modelId="{95E54C3B-5A70-BA44-86F7-B302990714BD}" type="parTrans" cxnId="{2EC8B6CE-A282-CE48-BDCF-574F809FDC77}">
      <dgm:prSet/>
      <dgm:spPr/>
      <dgm:t>
        <a:bodyPr/>
        <a:lstStyle/>
        <a:p>
          <a:endParaRPr lang="en-US"/>
        </a:p>
      </dgm:t>
    </dgm:pt>
    <dgm:pt modelId="{02900168-7190-EB4B-A98D-0E44E27C6DAC}" type="sibTrans" cxnId="{2EC8B6CE-A282-CE48-BDCF-574F809FDC77}">
      <dgm:prSet/>
      <dgm:spPr/>
      <dgm:t>
        <a:bodyPr/>
        <a:lstStyle/>
        <a:p>
          <a:endParaRPr lang="en-US"/>
        </a:p>
      </dgm:t>
    </dgm:pt>
    <dgm:pt modelId="{C357631D-0A27-5E4B-BF8E-4E943ACBB0C9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Stop</a:t>
          </a:r>
          <a:r>
            <a:rPr lang="en-US" dirty="0"/>
            <a:t> </a:t>
          </a:r>
        </a:p>
      </dgm:t>
    </dgm:pt>
    <dgm:pt modelId="{C7A63C41-FCA1-EB41-AD39-B55B0ED4DD8E}" type="parTrans" cxnId="{A82F0884-F8BB-D445-9333-B29A9AE0F774}">
      <dgm:prSet/>
      <dgm:spPr/>
      <dgm:t>
        <a:bodyPr/>
        <a:lstStyle/>
        <a:p>
          <a:endParaRPr lang="en-US"/>
        </a:p>
      </dgm:t>
    </dgm:pt>
    <dgm:pt modelId="{C7D2BEFC-7206-DF4A-9485-335070E4688B}" type="sibTrans" cxnId="{A82F0884-F8BB-D445-9333-B29A9AE0F774}">
      <dgm:prSet/>
      <dgm:spPr/>
      <dgm:t>
        <a:bodyPr/>
        <a:lstStyle/>
        <a:p>
          <a:endParaRPr lang="en-US"/>
        </a:p>
      </dgm:t>
    </dgm:pt>
    <dgm:pt modelId="{7189784D-4C18-0F48-8900-3E7AC039BB8A}" type="pres">
      <dgm:prSet presAssocID="{F3F8F774-ACD4-CB4A-B109-6E2F6B5FC1EF}" presName="Name0" presStyleCnt="0">
        <dgm:presLayoutVars>
          <dgm:dir/>
          <dgm:resizeHandles val="exact"/>
        </dgm:presLayoutVars>
      </dgm:prSet>
      <dgm:spPr/>
    </dgm:pt>
    <dgm:pt modelId="{21960C3B-ED37-6341-9023-B55017D0776B}" type="pres">
      <dgm:prSet presAssocID="{F3F8F774-ACD4-CB4A-B109-6E2F6B5FC1EF}" presName="arrow" presStyleLbl="bgShp" presStyleIdx="0" presStyleCnt="1" custAng="0" custFlipHor="1"/>
      <dgm:spPr/>
    </dgm:pt>
    <dgm:pt modelId="{D7970ADF-E48B-8D42-B424-53F2B50F2D0D}" type="pres">
      <dgm:prSet presAssocID="{F3F8F774-ACD4-CB4A-B109-6E2F6B5FC1EF}" presName="points" presStyleCnt="0"/>
      <dgm:spPr/>
    </dgm:pt>
    <dgm:pt modelId="{3B1586EF-688E-BD42-A7A1-053259AF774B}" type="pres">
      <dgm:prSet presAssocID="{C7024C0D-E2BD-B141-86ED-06515715745A}" presName="compositeA" presStyleCnt="0"/>
      <dgm:spPr/>
    </dgm:pt>
    <dgm:pt modelId="{AE846983-9958-4B45-BEC7-3C71F53B1FEF}" type="pres">
      <dgm:prSet presAssocID="{C7024C0D-E2BD-B141-86ED-06515715745A}" presName="textA" presStyleLbl="revTx" presStyleIdx="0" presStyleCnt="3" custScaleY="96844">
        <dgm:presLayoutVars>
          <dgm:bulletEnabled val="1"/>
        </dgm:presLayoutVars>
      </dgm:prSet>
      <dgm:spPr/>
    </dgm:pt>
    <dgm:pt modelId="{2F8FA75A-497F-ED45-96CD-79BAFFE51DBB}" type="pres">
      <dgm:prSet presAssocID="{C7024C0D-E2BD-B141-86ED-06515715745A}" presName="circleA" presStyleLbl="node1" presStyleIdx="0" presStyleCnt="3"/>
      <dgm:spPr>
        <a:solidFill>
          <a:srgbClr val="008000"/>
        </a:solidFill>
      </dgm:spPr>
    </dgm:pt>
    <dgm:pt modelId="{2F96F697-1E99-9E4D-9B82-70FFA730CF91}" type="pres">
      <dgm:prSet presAssocID="{C7024C0D-E2BD-B141-86ED-06515715745A}" presName="spaceA" presStyleCnt="0"/>
      <dgm:spPr/>
    </dgm:pt>
    <dgm:pt modelId="{DF214012-32F2-8145-BBF5-54657475E143}" type="pres">
      <dgm:prSet presAssocID="{432E0499-4EB4-2546-8353-DD09C720156D}" presName="space" presStyleCnt="0"/>
      <dgm:spPr/>
    </dgm:pt>
    <dgm:pt modelId="{5493D50B-D5DB-614E-BC85-4A538E21F348}" type="pres">
      <dgm:prSet presAssocID="{D1ABCF30-C9A6-3F4E-BA61-4D13E668B537}" presName="compositeB" presStyleCnt="0"/>
      <dgm:spPr/>
    </dgm:pt>
    <dgm:pt modelId="{592B1EB6-07E0-6A45-BDAC-D4D617E33E04}" type="pres">
      <dgm:prSet presAssocID="{D1ABCF30-C9A6-3F4E-BA61-4D13E668B537}" presName="textB" presStyleLbl="revTx" presStyleIdx="1" presStyleCnt="3">
        <dgm:presLayoutVars>
          <dgm:bulletEnabled val="1"/>
        </dgm:presLayoutVars>
      </dgm:prSet>
      <dgm:spPr/>
    </dgm:pt>
    <dgm:pt modelId="{80866A3E-351A-314D-BF84-F20DCC6586A3}" type="pres">
      <dgm:prSet presAssocID="{D1ABCF30-C9A6-3F4E-BA61-4D13E668B537}" presName="circleB" presStyleLbl="node1" presStyleIdx="1" presStyleCnt="3"/>
      <dgm:spPr>
        <a:solidFill>
          <a:srgbClr val="FFFF00"/>
        </a:solidFill>
      </dgm:spPr>
    </dgm:pt>
    <dgm:pt modelId="{59D5211F-3768-D549-A041-DA3413444420}" type="pres">
      <dgm:prSet presAssocID="{D1ABCF30-C9A6-3F4E-BA61-4D13E668B537}" presName="spaceB" presStyleCnt="0"/>
      <dgm:spPr/>
    </dgm:pt>
    <dgm:pt modelId="{910F7051-5EC0-B047-AA75-D88519173E67}" type="pres">
      <dgm:prSet presAssocID="{02900168-7190-EB4B-A98D-0E44E27C6DAC}" presName="space" presStyleCnt="0"/>
      <dgm:spPr/>
    </dgm:pt>
    <dgm:pt modelId="{B3673B33-4475-1C40-9C83-15D601CE0EA6}" type="pres">
      <dgm:prSet presAssocID="{C357631D-0A27-5E4B-BF8E-4E943ACBB0C9}" presName="compositeA" presStyleCnt="0"/>
      <dgm:spPr/>
    </dgm:pt>
    <dgm:pt modelId="{B743C2C1-BD19-1145-A4EC-7748BAAC7D5E}" type="pres">
      <dgm:prSet presAssocID="{C357631D-0A27-5E4B-BF8E-4E943ACBB0C9}" presName="textA" presStyleLbl="revTx" presStyleIdx="2" presStyleCnt="3">
        <dgm:presLayoutVars>
          <dgm:bulletEnabled val="1"/>
        </dgm:presLayoutVars>
      </dgm:prSet>
      <dgm:spPr/>
    </dgm:pt>
    <dgm:pt modelId="{24AF9B7F-01B8-9D4F-8359-ECEA6039300B}" type="pres">
      <dgm:prSet presAssocID="{C357631D-0A27-5E4B-BF8E-4E943ACBB0C9}" presName="circleA" presStyleLbl="node1" presStyleIdx="2" presStyleCnt="3" custFlipHor="1"/>
      <dgm:spPr>
        <a:solidFill>
          <a:srgbClr val="FF0000"/>
        </a:solidFill>
      </dgm:spPr>
    </dgm:pt>
    <dgm:pt modelId="{063EFC88-0317-5F44-AC53-A29CF8567AA9}" type="pres">
      <dgm:prSet presAssocID="{C357631D-0A27-5E4B-BF8E-4E943ACBB0C9}" presName="spaceA" presStyleCnt="0"/>
      <dgm:spPr/>
    </dgm:pt>
  </dgm:ptLst>
  <dgm:cxnLst>
    <dgm:cxn modelId="{EF379D1E-A5DD-E845-97CF-1098EDBAAECF}" type="presOf" srcId="{C7024C0D-E2BD-B141-86ED-06515715745A}" destId="{AE846983-9958-4B45-BEC7-3C71F53B1FEF}" srcOrd="0" destOrd="0" presId="urn:microsoft.com/office/officeart/2005/8/layout/hProcess11"/>
    <dgm:cxn modelId="{E4A6A42A-9A8C-A240-945F-7518445F4723}" type="presOf" srcId="{F3F8F774-ACD4-CB4A-B109-6E2F6B5FC1EF}" destId="{7189784D-4C18-0F48-8900-3E7AC039BB8A}" srcOrd="0" destOrd="0" presId="urn:microsoft.com/office/officeart/2005/8/layout/hProcess11"/>
    <dgm:cxn modelId="{959B374C-7610-3C46-BC80-ABD43CD6437B}" type="presOf" srcId="{D1ABCF30-C9A6-3F4E-BA61-4D13E668B537}" destId="{592B1EB6-07E0-6A45-BDAC-D4D617E33E04}" srcOrd="0" destOrd="0" presId="urn:microsoft.com/office/officeart/2005/8/layout/hProcess11"/>
    <dgm:cxn modelId="{A82F0884-F8BB-D445-9333-B29A9AE0F774}" srcId="{F3F8F774-ACD4-CB4A-B109-6E2F6B5FC1EF}" destId="{C357631D-0A27-5E4B-BF8E-4E943ACBB0C9}" srcOrd="2" destOrd="0" parTransId="{C7A63C41-FCA1-EB41-AD39-B55B0ED4DD8E}" sibTransId="{C7D2BEFC-7206-DF4A-9485-335070E4688B}"/>
    <dgm:cxn modelId="{7D718E85-89D3-264B-95A0-5C5228935197}" srcId="{F3F8F774-ACD4-CB4A-B109-6E2F6B5FC1EF}" destId="{C7024C0D-E2BD-B141-86ED-06515715745A}" srcOrd="0" destOrd="0" parTransId="{CD4AB696-E091-6949-B0B5-979A752B8882}" sibTransId="{432E0499-4EB4-2546-8353-DD09C720156D}"/>
    <dgm:cxn modelId="{6CED8F9E-544A-3F49-94E0-C6EA0BCCC98C}" type="presOf" srcId="{C357631D-0A27-5E4B-BF8E-4E943ACBB0C9}" destId="{B743C2C1-BD19-1145-A4EC-7748BAAC7D5E}" srcOrd="0" destOrd="0" presId="urn:microsoft.com/office/officeart/2005/8/layout/hProcess11"/>
    <dgm:cxn modelId="{2EC8B6CE-A282-CE48-BDCF-574F809FDC77}" srcId="{F3F8F774-ACD4-CB4A-B109-6E2F6B5FC1EF}" destId="{D1ABCF30-C9A6-3F4E-BA61-4D13E668B537}" srcOrd="1" destOrd="0" parTransId="{95E54C3B-5A70-BA44-86F7-B302990714BD}" sibTransId="{02900168-7190-EB4B-A98D-0E44E27C6DAC}"/>
    <dgm:cxn modelId="{A662EDFC-1FA8-8945-B02E-747E40685E47}" type="presParOf" srcId="{7189784D-4C18-0F48-8900-3E7AC039BB8A}" destId="{21960C3B-ED37-6341-9023-B55017D0776B}" srcOrd="0" destOrd="0" presId="urn:microsoft.com/office/officeart/2005/8/layout/hProcess11"/>
    <dgm:cxn modelId="{19B52352-A653-D648-B989-D0DECEFBB92C}" type="presParOf" srcId="{7189784D-4C18-0F48-8900-3E7AC039BB8A}" destId="{D7970ADF-E48B-8D42-B424-53F2B50F2D0D}" srcOrd="1" destOrd="0" presId="urn:microsoft.com/office/officeart/2005/8/layout/hProcess11"/>
    <dgm:cxn modelId="{0526053F-3AE9-B241-92BE-2BDC68CBD911}" type="presParOf" srcId="{D7970ADF-E48B-8D42-B424-53F2B50F2D0D}" destId="{3B1586EF-688E-BD42-A7A1-053259AF774B}" srcOrd="0" destOrd="0" presId="urn:microsoft.com/office/officeart/2005/8/layout/hProcess11"/>
    <dgm:cxn modelId="{D7068AE0-7252-A946-9BBC-E34ADB9E956C}" type="presParOf" srcId="{3B1586EF-688E-BD42-A7A1-053259AF774B}" destId="{AE846983-9958-4B45-BEC7-3C71F53B1FEF}" srcOrd="0" destOrd="0" presId="urn:microsoft.com/office/officeart/2005/8/layout/hProcess11"/>
    <dgm:cxn modelId="{C1421527-CBA5-5446-9174-E9499911B47F}" type="presParOf" srcId="{3B1586EF-688E-BD42-A7A1-053259AF774B}" destId="{2F8FA75A-497F-ED45-96CD-79BAFFE51DBB}" srcOrd="1" destOrd="0" presId="urn:microsoft.com/office/officeart/2005/8/layout/hProcess11"/>
    <dgm:cxn modelId="{E57A0E55-41F4-CC47-82A8-F53A5D3BEA26}" type="presParOf" srcId="{3B1586EF-688E-BD42-A7A1-053259AF774B}" destId="{2F96F697-1E99-9E4D-9B82-70FFA730CF91}" srcOrd="2" destOrd="0" presId="urn:microsoft.com/office/officeart/2005/8/layout/hProcess11"/>
    <dgm:cxn modelId="{70412267-5D80-E34D-BE43-0DEE4E712B13}" type="presParOf" srcId="{D7970ADF-E48B-8D42-B424-53F2B50F2D0D}" destId="{DF214012-32F2-8145-BBF5-54657475E143}" srcOrd="1" destOrd="0" presId="urn:microsoft.com/office/officeart/2005/8/layout/hProcess11"/>
    <dgm:cxn modelId="{60882E42-646C-374A-BA5C-A375B7683C9C}" type="presParOf" srcId="{D7970ADF-E48B-8D42-B424-53F2B50F2D0D}" destId="{5493D50B-D5DB-614E-BC85-4A538E21F348}" srcOrd="2" destOrd="0" presId="urn:microsoft.com/office/officeart/2005/8/layout/hProcess11"/>
    <dgm:cxn modelId="{6CD6A255-DE95-3B41-9D30-88C84A3A04E7}" type="presParOf" srcId="{5493D50B-D5DB-614E-BC85-4A538E21F348}" destId="{592B1EB6-07E0-6A45-BDAC-D4D617E33E04}" srcOrd="0" destOrd="0" presId="urn:microsoft.com/office/officeart/2005/8/layout/hProcess11"/>
    <dgm:cxn modelId="{65985CA1-6DDB-2040-86E9-DD3169666158}" type="presParOf" srcId="{5493D50B-D5DB-614E-BC85-4A538E21F348}" destId="{80866A3E-351A-314D-BF84-F20DCC6586A3}" srcOrd="1" destOrd="0" presId="urn:microsoft.com/office/officeart/2005/8/layout/hProcess11"/>
    <dgm:cxn modelId="{D8E00744-B8C3-4C4F-B33C-0E7B6189BDDE}" type="presParOf" srcId="{5493D50B-D5DB-614E-BC85-4A538E21F348}" destId="{59D5211F-3768-D549-A041-DA3413444420}" srcOrd="2" destOrd="0" presId="urn:microsoft.com/office/officeart/2005/8/layout/hProcess11"/>
    <dgm:cxn modelId="{3826BF31-3369-D54F-85D9-5DDB32698304}" type="presParOf" srcId="{D7970ADF-E48B-8D42-B424-53F2B50F2D0D}" destId="{910F7051-5EC0-B047-AA75-D88519173E67}" srcOrd="3" destOrd="0" presId="urn:microsoft.com/office/officeart/2005/8/layout/hProcess11"/>
    <dgm:cxn modelId="{5EEDBA37-7E1D-1D4F-94CC-B4F52733DCFD}" type="presParOf" srcId="{D7970ADF-E48B-8D42-B424-53F2B50F2D0D}" destId="{B3673B33-4475-1C40-9C83-15D601CE0EA6}" srcOrd="4" destOrd="0" presId="urn:microsoft.com/office/officeart/2005/8/layout/hProcess11"/>
    <dgm:cxn modelId="{F3F43218-4A35-7242-95AE-9FE22EC9B2C2}" type="presParOf" srcId="{B3673B33-4475-1C40-9C83-15D601CE0EA6}" destId="{B743C2C1-BD19-1145-A4EC-7748BAAC7D5E}" srcOrd="0" destOrd="0" presId="urn:microsoft.com/office/officeart/2005/8/layout/hProcess11"/>
    <dgm:cxn modelId="{7FC1C43B-7A12-DE49-8AC7-A0A81893CE2B}" type="presParOf" srcId="{B3673B33-4475-1C40-9C83-15D601CE0EA6}" destId="{24AF9B7F-01B8-9D4F-8359-ECEA6039300B}" srcOrd="1" destOrd="0" presId="urn:microsoft.com/office/officeart/2005/8/layout/hProcess11"/>
    <dgm:cxn modelId="{09E6BA27-4275-9644-A7B5-7265C707FB31}" type="presParOf" srcId="{B3673B33-4475-1C40-9C83-15D601CE0EA6}" destId="{063EFC88-0317-5F44-AC53-A29CF8567AA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F6E0A3-FE27-2B44-8DEE-4EE4D13428B2}" type="doc">
      <dgm:prSet loTypeId="urn:microsoft.com/office/officeart/2005/8/layout/gear1" loCatId="" qsTypeId="urn:microsoft.com/office/officeart/2005/8/quickstyle/simple4" qsCatId="simple" csTypeId="urn:microsoft.com/office/officeart/2005/8/colors/accent1_2" csCatId="accent1" phldr="1"/>
      <dgm:spPr/>
    </dgm:pt>
    <dgm:pt modelId="{7A3964D1-1CA7-454D-842B-E08576856425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Design the Future</a:t>
          </a:r>
        </a:p>
      </dgm:t>
    </dgm:pt>
    <dgm:pt modelId="{E835DF4A-D7B5-8048-AEF7-E7F9B4920A14}" type="parTrans" cxnId="{180AFF94-AEA6-0543-9C53-C7D799129C90}">
      <dgm:prSet/>
      <dgm:spPr/>
      <dgm:t>
        <a:bodyPr/>
        <a:lstStyle/>
        <a:p>
          <a:endParaRPr lang="en-US"/>
        </a:p>
      </dgm:t>
    </dgm:pt>
    <dgm:pt modelId="{24A4AFE1-42D4-034B-AEEA-3CD556BA4197}" type="sibTrans" cxnId="{180AFF94-AEA6-0543-9C53-C7D799129C90}">
      <dgm:prSet/>
      <dgm:spPr/>
      <dgm:t>
        <a:bodyPr/>
        <a:lstStyle/>
        <a:p>
          <a:endParaRPr lang="en-US"/>
        </a:p>
      </dgm:t>
    </dgm:pt>
    <dgm:pt modelId="{C9346818-5B3D-D24A-B10C-D6A4165B51CB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Dream</a:t>
          </a:r>
        </a:p>
      </dgm:t>
    </dgm:pt>
    <dgm:pt modelId="{AC1142C2-1194-8C43-BC45-52DD9A37DFAB}" type="parTrans" cxnId="{C37F09F4-F90E-B24D-9B7E-FEDC7B8494B3}">
      <dgm:prSet/>
      <dgm:spPr/>
      <dgm:t>
        <a:bodyPr/>
        <a:lstStyle/>
        <a:p>
          <a:endParaRPr lang="en-US"/>
        </a:p>
      </dgm:t>
    </dgm:pt>
    <dgm:pt modelId="{DA7718C9-2EFA-BF4E-83BC-53AD981E0CFE}" type="sibTrans" cxnId="{C37F09F4-F90E-B24D-9B7E-FEDC7B8494B3}">
      <dgm:prSet/>
      <dgm:spPr/>
      <dgm:t>
        <a:bodyPr/>
        <a:lstStyle/>
        <a:p>
          <a:endParaRPr lang="en-US"/>
        </a:p>
      </dgm:t>
    </dgm:pt>
    <dgm:pt modelId="{44454959-27A8-014E-B3B4-09065950457F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Define Positive</a:t>
          </a:r>
        </a:p>
      </dgm:t>
    </dgm:pt>
    <dgm:pt modelId="{35CB61D1-6217-E040-A02D-792BC671C0CC}" type="parTrans" cxnId="{81E7AF97-15B5-D14A-A6F8-2E916B6E9CD9}">
      <dgm:prSet/>
      <dgm:spPr/>
      <dgm:t>
        <a:bodyPr/>
        <a:lstStyle/>
        <a:p>
          <a:endParaRPr lang="en-US"/>
        </a:p>
      </dgm:t>
    </dgm:pt>
    <dgm:pt modelId="{D6281800-3710-4C4C-B395-EBDE31617315}" type="sibTrans" cxnId="{81E7AF97-15B5-D14A-A6F8-2E916B6E9CD9}">
      <dgm:prSet/>
      <dgm:spPr/>
      <dgm:t>
        <a:bodyPr/>
        <a:lstStyle/>
        <a:p>
          <a:endParaRPr lang="en-US"/>
        </a:p>
      </dgm:t>
    </dgm:pt>
    <dgm:pt modelId="{9B1B0D78-2D3E-0A49-AD8A-3BE13CA8778E}" type="pres">
      <dgm:prSet presAssocID="{64F6E0A3-FE27-2B44-8DEE-4EE4D13428B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CA0AAD6-BA7E-684F-923A-8B698089033F}" type="pres">
      <dgm:prSet presAssocID="{7A3964D1-1CA7-454D-842B-E08576856425}" presName="gear1" presStyleLbl="node1" presStyleIdx="0" presStyleCnt="3">
        <dgm:presLayoutVars>
          <dgm:chMax val="1"/>
          <dgm:bulletEnabled val="1"/>
        </dgm:presLayoutVars>
      </dgm:prSet>
      <dgm:spPr/>
    </dgm:pt>
    <dgm:pt modelId="{0BA74646-D524-7048-9EE5-FF8287150486}" type="pres">
      <dgm:prSet presAssocID="{7A3964D1-1CA7-454D-842B-E08576856425}" presName="gear1srcNode" presStyleLbl="node1" presStyleIdx="0" presStyleCnt="3"/>
      <dgm:spPr/>
    </dgm:pt>
    <dgm:pt modelId="{C0866EC4-0839-6E4E-A3C5-BA403EB3DF9B}" type="pres">
      <dgm:prSet presAssocID="{7A3964D1-1CA7-454D-842B-E08576856425}" presName="gear1dstNode" presStyleLbl="node1" presStyleIdx="0" presStyleCnt="3"/>
      <dgm:spPr/>
    </dgm:pt>
    <dgm:pt modelId="{467BFDEE-6D42-BB46-8E59-6789D9D0E123}" type="pres">
      <dgm:prSet presAssocID="{C9346818-5B3D-D24A-B10C-D6A4165B51CB}" presName="gear2" presStyleLbl="node1" presStyleIdx="1" presStyleCnt="3">
        <dgm:presLayoutVars>
          <dgm:chMax val="1"/>
          <dgm:bulletEnabled val="1"/>
        </dgm:presLayoutVars>
      </dgm:prSet>
      <dgm:spPr/>
    </dgm:pt>
    <dgm:pt modelId="{F699D005-D56C-9748-BBF8-3F13D4723175}" type="pres">
      <dgm:prSet presAssocID="{C9346818-5B3D-D24A-B10C-D6A4165B51CB}" presName="gear2srcNode" presStyleLbl="node1" presStyleIdx="1" presStyleCnt="3"/>
      <dgm:spPr/>
    </dgm:pt>
    <dgm:pt modelId="{557448AC-A1CF-C141-9C30-449C4DF9A7C5}" type="pres">
      <dgm:prSet presAssocID="{C9346818-5B3D-D24A-B10C-D6A4165B51CB}" presName="gear2dstNode" presStyleLbl="node1" presStyleIdx="1" presStyleCnt="3"/>
      <dgm:spPr/>
    </dgm:pt>
    <dgm:pt modelId="{4C5CD821-BBDA-5F49-91C6-A40FB6FD9409}" type="pres">
      <dgm:prSet presAssocID="{44454959-27A8-014E-B3B4-09065950457F}" presName="gear3" presStyleLbl="node1" presStyleIdx="2" presStyleCnt="3"/>
      <dgm:spPr/>
    </dgm:pt>
    <dgm:pt modelId="{41BD1588-801C-E84F-A56B-B555C772F0B9}" type="pres">
      <dgm:prSet presAssocID="{44454959-27A8-014E-B3B4-09065950457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2F7C360-5F63-3C40-93FF-7CFBAD9AEFB7}" type="pres">
      <dgm:prSet presAssocID="{44454959-27A8-014E-B3B4-09065950457F}" presName="gear3srcNode" presStyleLbl="node1" presStyleIdx="2" presStyleCnt="3"/>
      <dgm:spPr/>
    </dgm:pt>
    <dgm:pt modelId="{7E15C698-5555-4F40-919B-3A08F1B091EA}" type="pres">
      <dgm:prSet presAssocID="{44454959-27A8-014E-B3B4-09065950457F}" presName="gear3dstNode" presStyleLbl="node1" presStyleIdx="2" presStyleCnt="3"/>
      <dgm:spPr/>
    </dgm:pt>
    <dgm:pt modelId="{3A6FA236-1E64-AD4C-8ABA-C8E8371BD526}" type="pres">
      <dgm:prSet presAssocID="{24A4AFE1-42D4-034B-AEEA-3CD556BA4197}" presName="connector1" presStyleLbl="sibTrans2D1" presStyleIdx="0" presStyleCnt="3"/>
      <dgm:spPr/>
    </dgm:pt>
    <dgm:pt modelId="{CB6EE20B-4F00-7944-82A9-3DA35EF30EA7}" type="pres">
      <dgm:prSet presAssocID="{DA7718C9-2EFA-BF4E-83BC-53AD981E0CFE}" presName="connector2" presStyleLbl="sibTrans2D1" presStyleIdx="1" presStyleCnt="3"/>
      <dgm:spPr/>
    </dgm:pt>
    <dgm:pt modelId="{2F73699F-DC9D-DE46-9EAC-FA54C3CA8F94}" type="pres">
      <dgm:prSet presAssocID="{D6281800-3710-4C4C-B395-EBDE31617315}" presName="connector3" presStyleLbl="sibTrans2D1" presStyleIdx="2" presStyleCnt="3"/>
      <dgm:spPr/>
    </dgm:pt>
  </dgm:ptLst>
  <dgm:cxnLst>
    <dgm:cxn modelId="{4356DB11-6FF7-4940-BA17-E1A337FDCFDD}" type="presOf" srcId="{7A3964D1-1CA7-454D-842B-E08576856425}" destId="{3CA0AAD6-BA7E-684F-923A-8B698089033F}" srcOrd="0" destOrd="0" presId="urn:microsoft.com/office/officeart/2005/8/layout/gear1"/>
    <dgm:cxn modelId="{C9827C1C-5031-404E-8701-CF87CAD860C8}" type="presOf" srcId="{44454959-27A8-014E-B3B4-09065950457F}" destId="{41BD1588-801C-E84F-A56B-B555C772F0B9}" srcOrd="1" destOrd="0" presId="urn:microsoft.com/office/officeart/2005/8/layout/gear1"/>
    <dgm:cxn modelId="{89EBA02A-15BF-B646-8C54-803A9BFF2CC6}" type="presOf" srcId="{44454959-27A8-014E-B3B4-09065950457F}" destId="{4C5CD821-BBDA-5F49-91C6-A40FB6FD9409}" srcOrd="0" destOrd="0" presId="urn:microsoft.com/office/officeart/2005/8/layout/gear1"/>
    <dgm:cxn modelId="{EB99002D-AFC7-2643-B0BF-D64A160CCCFE}" type="presOf" srcId="{7A3964D1-1CA7-454D-842B-E08576856425}" destId="{0BA74646-D524-7048-9EE5-FF8287150486}" srcOrd="1" destOrd="0" presId="urn:microsoft.com/office/officeart/2005/8/layout/gear1"/>
    <dgm:cxn modelId="{DA7FD435-9F89-174C-9A16-805B8FFB27BC}" type="presOf" srcId="{7A3964D1-1CA7-454D-842B-E08576856425}" destId="{C0866EC4-0839-6E4E-A3C5-BA403EB3DF9B}" srcOrd="2" destOrd="0" presId="urn:microsoft.com/office/officeart/2005/8/layout/gear1"/>
    <dgm:cxn modelId="{E1407241-9F77-7A47-A5F5-81C1BCCF1C9A}" type="presOf" srcId="{C9346818-5B3D-D24A-B10C-D6A4165B51CB}" destId="{467BFDEE-6D42-BB46-8E59-6789D9D0E123}" srcOrd="0" destOrd="0" presId="urn:microsoft.com/office/officeart/2005/8/layout/gear1"/>
    <dgm:cxn modelId="{7B492F45-6244-AF4B-8369-8D54793EF621}" type="presOf" srcId="{C9346818-5B3D-D24A-B10C-D6A4165B51CB}" destId="{F699D005-D56C-9748-BBF8-3F13D4723175}" srcOrd="1" destOrd="0" presId="urn:microsoft.com/office/officeart/2005/8/layout/gear1"/>
    <dgm:cxn modelId="{180AFF94-AEA6-0543-9C53-C7D799129C90}" srcId="{64F6E0A3-FE27-2B44-8DEE-4EE4D13428B2}" destId="{7A3964D1-1CA7-454D-842B-E08576856425}" srcOrd="0" destOrd="0" parTransId="{E835DF4A-D7B5-8048-AEF7-E7F9B4920A14}" sibTransId="{24A4AFE1-42D4-034B-AEEA-3CD556BA4197}"/>
    <dgm:cxn modelId="{81E7AF97-15B5-D14A-A6F8-2E916B6E9CD9}" srcId="{64F6E0A3-FE27-2B44-8DEE-4EE4D13428B2}" destId="{44454959-27A8-014E-B3B4-09065950457F}" srcOrd="2" destOrd="0" parTransId="{35CB61D1-6217-E040-A02D-792BC671C0CC}" sibTransId="{D6281800-3710-4C4C-B395-EBDE31617315}"/>
    <dgm:cxn modelId="{5484F19F-E68D-7642-9C37-6C857C5D73F9}" type="presOf" srcId="{24A4AFE1-42D4-034B-AEEA-3CD556BA4197}" destId="{3A6FA236-1E64-AD4C-8ABA-C8E8371BD526}" srcOrd="0" destOrd="0" presId="urn:microsoft.com/office/officeart/2005/8/layout/gear1"/>
    <dgm:cxn modelId="{31B5CEBD-2B35-FA49-9D8A-08131C891801}" type="presOf" srcId="{C9346818-5B3D-D24A-B10C-D6A4165B51CB}" destId="{557448AC-A1CF-C141-9C30-449C4DF9A7C5}" srcOrd="2" destOrd="0" presId="urn:microsoft.com/office/officeart/2005/8/layout/gear1"/>
    <dgm:cxn modelId="{935F6ABF-EFD4-BD4A-972D-565DFCE37D39}" type="presOf" srcId="{D6281800-3710-4C4C-B395-EBDE31617315}" destId="{2F73699F-DC9D-DE46-9EAC-FA54C3CA8F94}" srcOrd="0" destOrd="0" presId="urn:microsoft.com/office/officeart/2005/8/layout/gear1"/>
    <dgm:cxn modelId="{CDD5D5DA-F408-7C49-8F34-CCBFF436EAB0}" type="presOf" srcId="{DA7718C9-2EFA-BF4E-83BC-53AD981E0CFE}" destId="{CB6EE20B-4F00-7944-82A9-3DA35EF30EA7}" srcOrd="0" destOrd="0" presId="urn:microsoft.com/office/officeart/2005/8/layout/gear1"/>
    <dgm:cxn modelId="{B67530E9-15D0-604F-BE95-E0745CA8A3E1}" type="presOf" srcId="{44454959-27A8-014E-B3B4-09065950457F}" destId="{E2F7C360-5F63-3C40-93FF-7CFBAD9AEFB7}" srcOrd="2" destOrd="0" presId="urn:microsoft.com/office/officeart/2005/8/layout/gear1"/>
    <dgm:cxn modelId="{C37F09F4-F90E-B24D-9B7E-FEDC7B8494B3}" srcId="{64F6E0A3-FE27-2B44-8DEE-4EE4D13428B2}" destId="{C9346818-5B3D-D24A-B10C-D6A4165B51CB}" srcOrd="1" destOrd="0" parTransId="{AC1142C2-1194-8C43-BC45-52DD9A37DFAB}" sibTransId="{DA7718C9-2EFA-BF4E-83BC-53AD981E0CFE}"/>
    <dgm:cxn modelId="{769798F9-B485-F94A-92B1-DE68E8157379}" type="presOf" srcId="{64F6E0A3-FE27-2B44-8DEE-4EE4D13428B2}" destId="{9B1B0D78-2D3E-0A49-AD8A-3BE13CA8778E}" srcOrd="0" destOrd="0" presId="urn:microsoft.com/office/officeart/2005/8/layout/gear1"/>
    <dgm:cxn modelId="{8C3837FB-23CB-6A46-93D1-65CE7B244E48}" type="presOf" srcId="{44454959-27A8-014E-B3B4-09065950457F}" destId="{7E15C698-5555-4F40-919B-3A08F1B091EA}" srcOrd="3" destOrd="0" presId="urn:microsoft.com/office/officeart/2005/8/layout/gear1"/>
    <dgm:cxn modelId="{250FDD9D-CA28-0C4B-8C57-EC3012E45816}" type="presParOf" srcId="{9B1B0D78-2D3E-0A49-AD8A-3BE13CA8778E}" destId="{3CA0AAD6-BA7E-684F-923A-8B698089033F}" srcOrd="0" destOrd="0" presId="urn:microsoft.com/office/officeart/2005/8/layout/gear1"/>
    <dgm:cxn modelId="{97350BAF-C64F-6D40-8A47-C9B4F8C242AF}" type="presParOf" srcId="{9B1B0D78-2D3E-0A49-AD8A-3BE13CA8778E}" destId="{0BA74646-D524-7048-9EE5-FF8287150486}" srcOrd="1" destOrd="0" presId="urn:microsoft.com/office/officeart/2005/8/layout/gear1"/>
    <dgm:cxn modelId="{50DE8F67-9029-7643-99DC-96A000E4B645}" type="presParOf" srcId="{9B1B0D78-2D3E-0A49-AD8A-3BE13CA8778E}" destId="{C0866EC4-0839-6E4E-A3C5-BA403EB3DF9B}" srcOrd="2" destOrd="0" presId="urn:microsoft.com/office/officeart/2005/8/layout/gear1"/>
    <dgm:cxn modelId="{AC831928-4EE1-784E-A197-7D0D7DC257DE}" type="presParOf" srcId="{9B1B0D78-2D3E-0A49-AD8A-3BE13CA8778E}" destId="{467BFDEE-6D42-BB46-8E59-6789D9D0E123}" srcOrd="3" destOrd="0" presId="urn:microsoft.com/office/officeart/2005/8/layout/gear1"/>
    <dgm:cxn modelId="{3FF0DEEB-9811-3141-92E5-5839BEA16E88}" type="presParOf" srcId="{9B1B0D78-2D3E-0A49-AD8A-3BE13CA8778E}" destId="{F699D005-D56C-9748-BBF8-3F13D4723175}" srcOrd="4" destOrd="0" presId="urn:microsoft.com/office/officeart/2005/8/layout/gear1"/>
    <dgm:cxn modelId="{9668C7C9-4572-3647-B3A8-11869D587D9F}" type="presParOf" srcId="{9B1B0D78-2D3E-0A49-AD8A-3BE13CA8778E}" destId="{557448AC-A1CF-C141-9C30-449C4DF9A7C5}" srcOrd="5" destOrd="0" presId="urn:microsoft.com/office/officeart/2005/8/layout/gear1"/>
    <dgm:cxn modelId="{454565EB-899B-D945-B4FD-F662B13C8EDD}" type="presParOf" srcId="{9B1B0D78-2D3E-0A49-AD8A-3BE13CA8778E}" destId="{4C5CD821-BBDA-5F49-91C6-A40FB6FD9409}" srcOrd="6" destOrd="0" presId="urn:microsoft.com/office/officeart/2005/8/layout/gear1"/>
    <dgm:cxn modelId="{D42E38E0-C0C1-7148-9679-C1F0DB04C2BE}" type="presParOf" srcId="{9B1B0D78-2D3E-0A49-AD8A-3BE13CA8778E}" destId="{41BD1588-801C-E84F-A56B-B555C772F0B9}" srcOrd="7" destOrd="0" presId="urn:microsoft.com/office/officeart/2005/8/layout/gear1"/>
    <dgm:cxn modelId="{7898AC33-714A-F84E-B737-D9526E780C58}" type="presParOf" srcId="{9B1B0D78-2D3E-0A49-AD8A-3BE13CA8778E}" destId="{E2F7C360-5F63-3C40-93FF-7CFBAD9AEFB7}" srcOrd="8" destOrd="0" presId="urn:microsoft.com/office/officeart/2005/8/layout/gear1"/>
    <dgm:cxn modelId="{21491EF1-4A79-8B44-B846-95F9DF292810}" type="presParOf" srcId="{9B1B0D78-2D3E-0A49-AD8A-3BE13CA8778E}" destId="{7E15C698-5555-4F40-919B-3A08F1B091EA}" srcOrd="9" destOrd="0" presId="urn:microsoft.com/office/officeart/2005/8/layout/gear1"/>
    <dgm:cxn modelId="{F16D07BD-2886-E545-B272-6A77960F32FC}" type="presParOf" srcId="{9B1B0D78-2D3E-0A49-AD8A-3BE13CA8778E}" destId="{3A6FA236-1E64-AD4C-8ABA-C8E8371BD526}" srcOrd="10" destOrd="0" presId="urn:microsoft.com/office/officeart/2005/8/layout/gear1"/>
    <dgm:cxn modelId="{0A03A087-15C6-7D4B-844A-2B2F8297A2B7}" type="presParOf" srcId="{9B1B0D78-2D3E-0A49-AD8A-3BE13CA8778E}" destId="{CB6EE20B-4F00-7944-82A9-3DA35EF30EA7}" srcOrd="11" destOrd="0" presId="urn:microsoft.com/office/officeart/2005/8/layout/gear1"/>
    <dgm:cxn modelId="{0C2C2AB3-3608-114A-AE33-3643497D1CF7}" type="presParOf" srcId="{9B1B0D78-2D3E-0A49-AD8A-3BE13CA8778E}" destId="{2F73699F-DC9D-DE46-9EAC-FA54C3CA8F9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2A795F-A7C7-F344-94B8-6101852137AF}" type="doc">
      <dgm:prSet loTypeId="urn:microsoft.com/office/officeart/2005/8/layout/vList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3AF67DE-63EA-E047-827A-8DB82DA909DE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Know</a:t>
          </a:r>
        </a:p>
      </dgm:t>
    </dgm:pt>
    <dgm:pt modelId="{6263656B-8405-DB4E-8B52-037059C2D4B1}" type="parTrans" cxnId="{A150F6AA-3579-CC47-84CF-8D12A43C90B9}">
      <dgm:prSet/>
      <dgm:spPr/>
      <dgm:t>
        <a:bodyPr/>
        <a:lstStyle/>
        <a:p>
          <a:endParaRPr lang="en-US"/>
        </a:p>
      </dgm:t>
    </dgm:pt>
    <dgm:pt modelId="{D786A160-C9E9-EC46-AFBD-B3C6A401A6F1}" type="sibTrans" cxnId="{A150F6AA-3579-CC47-84CF-8D12A43C90B9}">
      <dgm:prSet/>
      <dgm:spPr/>
      <dgm:t>
        <a:bodyPr/>
        <a:lstStyle/>
        <a:p>
          <a:endParaRPr lang="en-US"/>
        </a:p>
      </dgm:t>
    </dgm:pt>
    <dgm:pt modelId="{95BA816C-EFD7-7E45-AFEA-B4B0AC937240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Want to Know</a:t>
          </a:r>
        </a:p>
      </dgm:t>
    </dgm:pt>
    <dgm:pt modelId="{2268F41B-9703-F04F-8CE7-556D4F5EC429}" type="parTrans" cxnId="{239A2065-81FC-8A48-B403-14829A10F1B4}">
      <dgm:prSet/>
      <dgm:spPr/>
      <dgm:t>
        <a:bodyPr/>
        <a:lstStyle/>
        <a:p>
          <a:endParaRPr lang="en-US"/>
        </a:p>
      </dgm:t>
    </dgm:pt>
    <dgm:pt modelId="{2FE6718B-C1D9-1441-9488-4B1A10878E99}" type="sibTrans" cxnId="{239A2065-81FC-8A48-B403-14829A10F1B4}">
      <dgm:prSet/>
      <dgm:spPr/>
      <dgm:t>
        <a:bodyPr/>
        <a:lstStyle/>
        <a:p>
          <a:endParaRPr lang="en-US"/>
        </a:p>
      </dgm:t>
    </dgm:pt>
    <dgm:pt modelId="{30B13A17-A0D0-3648-8199-A661E03183E0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Learned</a:t>
          </a:r>
        </a:p>
      </dgm:t>
    </dgm:pt>
    <dgm:pt modelId="{34B365EB-0D3E-F942-8A04-5B5C1F293562}" type="parTrans" cxnId="{77CE0E70-4718-1944-955D-CA98022C1B54}">
      <dgm:prSet/>
      <dgm:spPr/>
      <dgm:t>
        <a:bodyPr/>
        <a:lstStyle/>
        <a:p>
          <a:endParaRPr lang="en-US"/>
        </a:p>
      </dgm:t>
    </dgm:pt>
    <dgm:pt modelId="{B9D0DD87-FE78-6542-B6A8-7798FE00AE88}" type="sibTrans" cxnId="{77CE0E70-4718-1944-955D-CA98022C1B54}">
      <dgm:prSet/>
      <dgm:spPr/>
      <dgm:t>
        <a:bodyPr/>
        <a:lstStyle/>
        <a:p>
          <a:endParaRPr lang="en-US"/>
        </a:p>
      </dgm:t>
    </dgm:pt>
    <dgm:pt modelId="{3BFA4642-E114-B243-ABE1-4ABF33D3E803}" type="pres">
      <dgm:prSet presAssocID="{AF2A795F-A7C7-F344-94B8-6101852137AF}" presName="linearFlow" presStyleCnt="0">
        <dgm:presLayoutVars>
          <dgm:dir/>
          <dgm:resizeHandles val="exact"/>
        </dgm:presLayoutVars>
      </dgm:prSet>
      <dgm:spPr/>
    </dgm:pt>
    <dgm:pt modelId="{3A4C97D2-E769-1F45-8CBD-CD9EE5B98DAE}" type="pres">
      <dgm:prSet presAssocID="{63AF67DE-63EA-E047-827A-8DB82DA909DE}" presName="composite" presStyleCnt="0"/>
      <dgm:spPr/>
    </dgm:pt>
    <dgm:pt modelId="{7EA563AF-E2D0-2748-AAEE-F44E0945C6D2}" type="pres">
      <dgm:prSet presAssocID="{63AF67DE-63EA-E047-827A-8DB82DA909DE}" presName="imgShp" presStyleLbl="fgImgPlace1" presStyleIdx="0" presStyleCnt="3"/>
      <dgm:spPr/>
    </dgm:pt>
    <dgm:pt modelId="{7D9B0456-F971-854F-BAF8-995870B65478}" type="pres">
      <dgm:prSet presAssocID="{63AF67DE-63EA-E047-827A-8DB82DA909DE}" presName="txShp" presStyleLbl="node1" presStyleIdx="0" presStyleCnt="3">
        <dgm:presLayoutVars>
          <dgm:bulletEnabled val="1"/>
        </dgm:presLayoutVars>
      </dgm:prSet>
      <dgm:spPr/>
    </dgm:pt>
    <dgm:pt modelId="{84A91A6A-4644-8144-9AB9-154E8E224514}" type="pres">
      <dgm:prSet presAssocID="{D786A160-C9E9-EC46-AFBD-B3C6A401A6F1}" presName="spacing" presStyleCnt="0"/>
      <dgm:spPr/>
    </dgm:pt>
    <dgm:pt modelId="{164EEDCE-9A5B-B94A-B073-A90DA79A6334}" type="pres">
      <dgm:prSet presAssocID="{95BA816C-EFD7-7E45-AFEA-B4B0AC937240}" presName="composite" presStyleCnt="0"/>
      <dgm:spPr/>
    </dgm:pt>
    <dgm:pt modelId="{03CEEE60-A8EB-3849-AF29-E64FF30D7BFC}" type="pres">
      <dgm:prSet presAssocID="{95BA816C-EFD7-7E45-AFEA-B4B0AC937240}" presName="imgShp" presStyleLbl="fgImgPlace1" presStyleIdx="1" presStyleCnt="3"/>
      <dgm:spPr/>
    </dgm:pt>
    <dgm:pt modelId="{FC0439E0-AB2D-C04C-984F-82EAA7E81606}" type="pres">
      <dgm:prSet presAssocID="{95BA816C-EFD7-7E45-AFEA-B4B0AC937240}" presName="txShp" presStyleLbl="node1" presStyleIdx="1" presStyleCnt="3">
        <dgm:presLayoutVars>
          <dgm:bulletEnabled val="1"/>
        </dgm:presLayoutVars>
      </dgm:prSet>
      <dgm:spPr/>
    </dgm:pt>
    <dgm:pt modelId="{FFF2DD6F-D517-6A4A-95A3-2D4FE749F841}" type="pres">
      <dgm:prSet presAssocID="{2FE6718B-C1D9-1441-9488-4B1A10878E99}" presName="spacing" presStyleCnt="0"/>
      <dgm:spPr/>
    </dgm:pt>
    <dgm:pt modelId="{9985B589-38DB-A44F-8D5F-17036AAD31CE}" type="pres">
      <dgm:prSet presAssocID="{30B13A17-A0D0-3648-8199-A661E03183E0}" presName="composite" presStyleCnt="0"/>
      <dgm:spPr/>
    </dgm:pt>
    <dgm:pt modelId="{C516CB7B-BE7D-934C-9EFD-D7C88F113955}" type="pres">
      <dgm:prSet presAssocID="{30B13A17-A0D0-3648-8199-A661E03183E0}" presName="imgShp" presStyleLbl="fgImgPlace1" presStyleIdx="2" presStyleCnt="3"/>
      <dgm:spPr/>
    </dgm:pt>
    <dgm:pt modelId="{509D3467-BC1C-AF4C-A6FC-D44727F2CC91}" type="pres">
      <dgm:prSet presAssocID="{30B13A17-A0D0-3648-8199-A661E03183E0}" presName="txShp" presStyleLbl="node1" presStyleIdx="2" presStyleCnt="3">
        <dgm:presLayoutVars>
          <dgm:bulletEnabled val="1"/>
        </dgm:presLayoutVars>
      </dgm:prSet>
      <dgm:spPr/>
    </dgm:pt>
  </dgm:ptLst>
  <dgm:cxnLst>
    <dgm:cxn modelId="{4ED50302-EE83-EB48-B878-22121B217577}" type="presOf" srcId="{95BA816C-EFD7-7E45-AFEA-B4B0AC937240}" destId="{FC0439E0-AB2D-C04C-984F-82EAA7E81606}" srcOrd="0" destOrd="0" presId="urn:microsoft.com/office/officeart/2005/8/layout/vList3"/>
    <dgm:cxn modelId="{85CF9E44-EFAA-3845-8655-81778CAFFEF9}" type="presOf" srcId="{63AF67DE-63EA-E047-827A-8DB82DA909DE}" destId="{7D9B0456-F971-854F-BAF8-995870B65478}" srcOrd="0" destOrd="0" presId="urn:microsoft.com/office/officeart/2005/8/layout/vList3"/>
    <dgm:cxn modelId="{239A2065-81FC-8A48-B403-14829A10F1B4}" srcId="{AF2A795F-A7C7-F344-94B8-6101852137AF}" destId="{95BA816C-EFD7-7E45-AFEA-B4B0AC937240}" srcOrd="1" destOrd="0" parTransId="{2268F41B-9703-F04F-8CE7-556D4F5EC429}" sibTransId="{2FE6718B-C1D9-1441-9488-4B1A10878E99}"/>
    <dgm:cxn modelId="{77CE0E70-4718-1944-955D-CA98022C1B54}" srcId="{AF2A795F-A7C7-F344-94B8-6101852137AF}" destId="{30B13A17-A0D0-3648-8199-A661E03183E0}" srcOrd="2" destOrd="0" parTransId="{34B365EB-0D3E-F942-8A04-5B5C1F293562}" sibTransId="{B9D0DD87-FE78-6542-B6A8-7798FE00AE88}"/>
    <dgm:cxn modelId="{A150F6AA-3579-CC47-84CF-8D12A43C90B9}" srcId="{AF2A795F-A7C7-F344-94B8-6101852137AF}" destId="{63AF67DE-63EA-E047-827A-8DB82DA909DE}" srcOrd="0" destOrd="0" parTransId="{6263656B-8405-DB4E-8B52-037059C2D4B1}" sibTransId="{D786A160-C9E9-EC46-AFBD-B3C6A401A6F1}"/>
    <dgm:cxn modelId="{529A59BE-B6A9-0940-85E6-C6628BAD4333}" type="presOf" srcId="{AF2A795F-A7C7-F344-94B8-6101852137AF}" destId="{3BFA4642-E114-B243-ABE1-4ABF33D3E803}" srcOrd="0" destOrd="0" presId="urn:microsoft.com/office/officeart/2005/8/layout/vList3"/>
    <dgm:cxn modelId="{9AF605D7-1B63-FD46-9FC8-204D4533FEE0}" type="presOf" srcId="{30B13A17-A0D0-3648-8199-A661E03183E0}" destId="{509D3467-BC1C-AF4C-A6FC-D44727F2CC91}" srcOrd="0" destOrd="0" presId="urn:microsoft.com/office/officeart/2005/8/layout/vList3"/>
    <dgm:cxn modelId="{8FEEB388-13D4-FD40-845E-25B8513D6909}" type="presParOf" srcId="{3BFA4642-E114-B243-ABE1-4ABF33D3E803}" destId="{3A4C97D2-E769-1F45-8CBD-CD9EE5B98DAE}" srcOrd="0" destOrd="0" presId="urn:microsoft.com/office/officeart/2005/8/layout/vList3"/>
    <dgm:cxn modelId="{040A3BE1-7F42-714A-9914-8AD81711AD51}" type="presParOf" srcId="{3A4C97D2-E769-1F45-8CBD-CD9EE5B98DAE}" destId="{7EA563AF-E2D0-2748-AAEE-F44E0945C6D2}" srcOrd="0" destOrd="0" presId="urn:microsoft.com/office/officeart/2005/8/layout/vList3"/>
    <dgm:cxn modelId="{7CFD0C7B-D063-C145-9C79-4AD6E17731E4}" type="presParOf" srcId="{3A4C97D2-E769-1F45-8CBD-CD9EE5B98DAE}" destId="{7D9B0456-F971-854F-BAF8-995870B65478}" srcOrd="1" destOrd="0" presId="urn:microsoft.com/office/officeart/2005/8/layout/vList3"/>
    <dgm:cxn modelId="{DC6ED9BB-5DF2-EA4D-A865-868FAF9CC759}" type="presParOf" srcId="{3BFA4642-E114-B243-ABE1-4ABF33D3E803}" destId="{84A91A6A-4644-8144-9AB9-154E8E224514}" srcOrd="1" destOrd="0" presId="urn:microsoft.com/office/officeart/2005/8/layout/vList3"/>
    <dgm:cxn modelId="{DF1F5044-9555-BD4B-93D4-6ECC934FFCC7}" type="presParOf" srcId="{3BFA4642-E114-B243-ABE1-4ABF33D3E803}" destId="{164EEDCE-9A5B-B94A-B073-A90DA79A6334}" srcOrd="2" destOrd="0" presId="urn:microsoft.com/office/officeart/2005/8/layout/vList3"/>
    <dgm:cxn modelId="{C64AC547-079A-4D4A-A5F0-69761E88C39F}" type="presParOf" srcId="{164EEDCE-9A5B-B94A-B073-A90DA79A6334}" destId="{03CEEE60-A8EB-3849-AF29-E64FF30D7BFC}" srcOrd="0" destOrd="0" presId="urn:microsoft.com/office/officeart/2005/8/layout/vList3"/>
    <dgm:cxn modelId="{F0DD131D-72F5-0841-9491-3258432CD8AC}" type="presParOf" srcId="{164EEDCE-9A5B-B94A-B073-A90DA79A6334}" destId="{FC0439E0-AB2D-C04C-984F-82EAA7E81606}" srcOrd="1" destOrd="0" presId="urn:microsoft.com/office/officeart/2005/8/layout/vList3"/>
    <dgm:cxn modelId="{FE2F8B87-E8CB-8541-9E8C-98E97495EE9C}" type="presParOf" srcId="{3BFA4642-E114-B243-ABE1-4ABF33D3E803}" destId="{FFF2DD6F-D517-6A4A-95A3-2D4FE749F841}" srcOrd="3" destOrd="0" presId="urn:microsoft.com/office/officeart/2005/8/layout/vList3"/>
    <dgm:cxn modelId="{6B6E4827-30D5-D04B-818F-BC8F75683202}" type="presParOf" srcId="{3BFA4642-E114-B243-ABE1-4ABF33D3E803}" destId="{9985B589-38DB-A44F-8D5F-17036AAD31CE}" srcOrd="4" destOrd="0" presId="urn:microsoft.com/office/officeart/2005/8/layout/vList3"/>
    <dgm:cxn modelId="{C92CD25F-1051-C74A-A960-39DFB8BF8B3F}" type="presParOf" srcId="{9985B589-38DB-A44F-8D5F-17036AAD31CE}" destId="{C516CB7B-BE7D-934C-9EFD-D7C88F113955}" srcOrd="0" destOrd="0" presId="urn:microsoft.com/office/officeart/2005/8/layout/vList3"/>
    <dgm:cxn modelId="{E6D92D4F-35C4-F043-8B24-018FFED101B2}" type="presParOf" srcId="{9985B589-38DB-A44F-8D5F-17036AAD31CE}" destId="{509D3467-BC1C-AF4C-A6FC-D44727F2CC9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DF7F6-9C90-604B-82E0-8D5E5CA02DF4}">
      <dsp:nvSpPr>
        <dsp:cNvPr id="0" name=""/>
        <dsp:cNvSpPr/>
      </dsp:nvSpPr>
      <dsp:spPr>
        <a:xfrm>
          <a:off x="3681984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EA</a:t>
          </a:r>
        </a:p>
      </dsp:txBody>
      <dsp:txXfrm>
        <a:off x="4312835" y="3117207"/>
        <a:ext cx="1348197" cy="918226"/>
      </dsp:txXfrm>
    </dsp:sp>
    <dsp:sp modelId="{862AA3D8-AF6D-FB43-999B-043B41C30E74}">
      <dsp:nvSpPr>
        <dsp:cNvPr id="0" name=""/>
        <dsp:cNvSpPr/>
      </dsp:nvSpPr>
      <dsp:spPr>
        <a:xfrm>
          <a:off x="406400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CPC</a:t>
          </a:r>
        </a:p>
      </dsp:txBody>
      <dsp:txXfrm>
        <a:off x="434967" y="3117207"/>
        <a:ext cx="1348197" cy="918226"/>
      </dsp:txXfrm>
    </dsp:sp>
    <dsp:sp modelId="{F2B81882-C481-7B42-AE33-10438B386346}">
      <dsp:nvSpPr>
        <dsp:cNvPr id="0" name=""/>
        <dsp:cNvSpPr/>
      </dsp:nvSpPr>
      <dsp:spPr>
        <a:xfrm>
          <a:off x="3681984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AHRA</a:t>
          </a:r>
        </a:p>
      </dsp:txBody>
      <dsp:txXfrm>
        <a:off x="4312835" y="28567"/>
        <a:ext cx="1348197" cy="918226"/>
      </dsp:txXfrm>
    </dsp:sp>
    <dsp:sp modelId="{5477C5DB-B068-E840-94D3-2B3336E60FAE}">
      <dsp:nvSpPr>
        <dsp:cNvPr id="0" name=""/>
        <dsp:cNvSpPr/>
      </dsp:nvSpPr>
      <dsp:spPr>
        <a:xfrm>
          <a:off x="406400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CHRA</a:t>
          </a:r>
        </a:p>
      </dsp:txBody>
      <dsp:txXfrm>
        <a:off x="434967" y="28567"/>
        <a:ext cx="1348197" cy="918226"/>
      </dsp:txXfrm>
    </dsp:sp>
    <dsp:sp modelId="{BFF032AA-650D-7D44-93A6-A7B9755B6693}">
      <dsp:nvSpPr>
        <dsp:cNvPr id="0" name=""/>
        <dsp:cNvSpPr/>
      </dsp:nvSpPr>
      <dsp:spPr>
        <a:xfrm>
          <a:off x="1247648" y="231647"/>
          <a:ext cx="1759712" cy="175971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 </a:t>
          </a:r>
        </a:p>
      </dsp:txBody>
      <dsp:txXfrm>
        <a:off x="1763056" y="747055"/>
        <a:ext cx="1244304" cy="1244304"/>
      </dsp:txXfrm>
    </dsp:sp>
    <dsp:sp modelId="{94B04418-506C-F642-AD86-9BBEC1E97BF8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 </a:t>
          </a:r>
        </a:p>
      </dsp:txBody>
      <dsp:txXfrm rot="-5400000">
        <a:off x="3088640" y="747055"/>
        <a:ext cx="1244304" cy="1244304"/>
      </dsp:txXfrm>
    </dsp:sp>
    <dsp:sp modelId="{0A7CBE86-AF1C-284D-A4B9-FEB83FDA03E3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 </a:t>
          </a:r>
        </a:p>
      </dsp:txBody>
      <dsp:txXfrm rot="10800000">
        <a:off x="3088640" y="2072640"/>
        <a:ext cx="1244304" cy="1244304"/>
      </dsp:txXfrm>
    </dsp:sp>
    <dsp:sp modelId="{7956AB78-CA6B-244E-922C-0DE649E33B10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 </a:t>
          </a:r>
        </a:p>
      </dsp:txBody>
      <dsp:txXfrm rot="5400000">
        <a:off x="1763056" y="2072640"/>
        <a:ext cx="1244304" cy="1244304"/>
      </dsp:txXfrm>
    </dsp:sp>
    <dsp:sp modelId="{6711CF96-D032-5B4B-95AE-5062DA20C4BE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CC6D6A8-0967-CB49-9007-7A2E7004E8F9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B0456-F971-854F-BAF8-995870B65478}">
      <dsp:nvSpPr>
        <dsp:cNvPr id="0" name=""/>
        <dsp:cNvSpPr/>
      </dsp:nvSpPr>
      <dsp:spPr>
        <a:xfrm rot="10800000">
          <a:off x="1303273" y="1895"/>
          <a:ext cx="4053840" cy="112877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</a:p>
      </dsp:txBody>
      <dsp:txXfrm rot="10800000">
        <a:off x="1585466" y="1895"/>
        <a:ext cx="3771647" cy="1128772"/>
      </dsp:txXfrm>
    </dsp:sp>
    <dsp:sp modelId="{7EA563AF-E2D0-2748-AAEE-F44E0945C6D2}">
      <dsp:nvSpPr>
        <dsp:cNvPr id="0" name=""/>
        <dsp:cNvSpPr/>
      </dsp:nvSpPr>
      <dsp:spPr>
        <a:xfrm>
          <a:off x="738886" y="1895"/>
          <a:ext cx="1128772" cy="1128772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0439E0-AB2D-C04C-984F-82EAA7E81606}">
      <dsp:nvSpPr>
        <dsp:cNvPr id="0" name=""/>
        <dsp:cNvSpPr/>
      </dsp:nvSpPr>
      <dsp:spPr>
        <a:xfrm rot="10800000">
          <a:off x="1303273" y="1467613"/>
          <a:ext cx="4053840" cy="1128772"/>
        </a:xfrm>
        <a:prstGeom prst="homePlate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hade val="51000"/>
                <a:satMod val="130000"/>
              </a:schemeClr>
            </a:gs>
            <a:gs pos="80000">
              <a:schemeClr val="accent4">
                <a:hueOff val="5197846"/>
                <a:satOff val="-23984"/>
                <a:lumOff val="883"/>
                <a:alphaOff val="0"/>
                <a:shade val="93000"/>
                <a:satMod val="13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Arial" panose="020B0604020202020204" pitchFamily="34" charset="0"/>
              <a:cs typeface="Arial" panose="020B0604020202020204" pitchFamily="34" charset="0"/>
            </a:rPr>
            <a:t>Interesting</a:t>
          </a:r>
        </a:p>
      </dsp:txBody>
      <dsp:txXfrm rot="10800000">
        <a:off x="1585466" y="1467613"/>
        <a:ext cx="3771647" cy="1128772"/>
      </dsp:txXfrm>
    </dsp:sp>
    <dsp:sp modelId="{03CEEE60-A8EB-3849-AF29-E64FF30D7BFC}">
      <dsp:nvSpPr>
        <dsp:cNvPr id="0" name=""/>
        <dsp:cNvSpPr/>
      </dsp:nvSpPr>
      <dsp:spPr>
        <a:xfrm>
          <a:off x="738886" y="1467613"/>
          <a:ext cx="1128772" cy="1128772"/>
        </a:xfrm>
        <a:prstGeom prst="ellipse">
          <a:avLst/>
        </a:prstGeom>
        <a:solidFill>
          <a:schemeClr val="accent4">
            <a:tint val="50000"/>
            <a:hueOff val="5723762"/>
            <a:satOff val="-30078"/>
            <a:lumOff val="-21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9D3467-BC1C-AF4C-A6FC-D44727F2CC91}">
      <dsp:nvSpPr>
        <dsp:cNvPr id="0" name=""/>
        <dsp:cNvSpPr/>
      </dsp:nvSpPr>
      <dsp:spPr>
        <a:xfrm rot="10800000">
          <a:off x="1303273" y="2933332"/>
          <a:ext cx="4053840" cy="1128772"/>
        </a:xfrm>
        <a:prstGeom prst="homePlat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hade val="51000"/>
                <a:satMod val="130000"/>
              </a:schemeClr>
            </a:gs>
            <a:gs pos="80000">
              <a:schemeClr val="accent4">
                <a:hueOff val="10395692"/>
                <a:satOff val="-47968"/>
                <a:lumOff val="1765"/>
                <a:alphaOff val="0"/>
                <a:shade val="93000"/>
                <a:satMod val="13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Arial" panose="020B0604020202020204" pitchFamily="34" charset="0"/>
              <a:cs typeface="Arial" panose="020B0604020202020204" pitchFamily="34" charset="0"/>
            </a:rPr>
            <a:t>Challenging</a:t>
          </a:r>
        </a:p>
      </dsp:txBody>
      <dsp:txXfrm rot="10800000">
        <a:off x="1585466" y="2933332"/>
        <a:ext cx="3771647" cy="1128772"/>
      </dsp:txXfrm>
    </dsp:sp>
    <dsp:sp modelId="{C516CB7B-BE7D-934C-9EFD-D7C88F113955}">
      <dsp:nvSpPr>
        <dsp:cNvPr id="0" name=""/>
        <dsp:cNvSpPr/>
      </dsp:nvSpPr>
      <dsp:spPr>
        <a:xfrm>
          <a:off x="738886" y="2933332"/>
          <a:ext cx="1128772" cy="1128772"/>
        </a:xfrm>
        <a:prstGeom prst="ellipse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128B2-8A62-C245-A372-41585C3C6823}">
      <dsp:nvSpPr>
        <dsp:cNvPr id="0" name=""/>
        <dsp:cNvSpPr/>
      </dsp:nvSpPr>
      <dsp:spPr>
        <a:xfrm>
          <a:off x="1715831" y="973274"/>
          <a:ext cx="2424648" cy="242464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What can teachers do? </a:t>
          </a:r>
        </a:p>
      </dsp:txBody>
      <dsp:txXfrm>
        <a:off x="2070912" y="1328355"/>
        <a:ext cx="1714486" cy="1714486"/>
      </dsp:txXfrm>
    </dsp:sp>
    <dsp:sp modelId="{875616F3-A11D-3249-AAB2-95F7CF26F965}">
      <dsp:nvSpPr>
        <dsp:cNvPr id="0" name=""/>
        <dsp:cNvSpPr/>
      </dsp:nvSpPr>
      <dsp:spPr>
        <a:xfrm>
          <a:off x="2321993" y="432"/>
          <a:ext cx="1212324" cy="1212324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Looks like</a:t>
          </a:r>
        </a:p>
      </dsp:txBody>
      <dsp:txXfrm>
        <a:off x="2499534" y="177973"/>
        <a:ext cx="857242" cy="857242"/>
      </dsp:txXfrm>
    </dsp:sp>
    <dsp:sp modelId="{72423EA9-EE62-9D4F-8AF1-51B5B4845F96}">
      <dsp:nvSpPr>
        <dsp:cNvPr id="0" name=""/>
        <dsp:cNvSpPr/>
      </dsp:nvSpPr>
      <dsp:spPr>
        <a:xfrm>
          <a:off x="3900997" y="1579436"/>
          <a:ext cx="1212324" cy="121232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Sounds like</a:t>
          </a:r>
        </a:p>
      </dsp:txBody>
      <dsp:txXfrm>
        <a:off x="4078538" y="1756977"/>
        <a:ext cx="857242" cy="857242"/>
      </dsp:txXfrm>
    </dsp:sp>
    <dsp:sp modelId="{94CB1272-DDDF-4041-94EF-02DB10261CCF}">
      <dsp:nvSpPr>
        <dsp:cNvPr id="0" name=""/>
        <dsp:cNvSpPr/>
      </dsp:nvSpPr>
      <dsp:spPr>
        <a:xfrm>
          <a:off x="2321993" y="3158440"/>
          <a:ext cx="1212324" cy="121232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Where it happens</a:t>
          </a:r>
        </a:p>
      </dsp:txBody>
      <dsp:txXfrm>
        <a:off x="2499534" y="3335981"/>
        <a:ext cx="857242" cy="857242"/>
      </dsp:txXfrm>
    </dsp:sp>
    <dsp:sp modelId="{743B8E4F-FBAF-084A-95ED-B95808AB8381}">
      <dsp:nvSpPr>
        <dsp:cNvPr id="0" name=""/>
        <dsp:cNvSpPr/>
      </dsp:nvSpPr>
      <dsp:spPr>
        <a:xfrm>
          <a:off x="742990" y="1579436"/>
          <a:ext cx="1212324" cy="1212324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When it happens</a:t>
          </a:r>
        </a:p>
      </dsp:txBody>
      <dsp:txXfrm>
        <a:off x="920531" y="1756977"/>
        <a:ext cx="857242" cy="8572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60C3B-ED37-6341-9023-B55017D0776B}">
      <dsp:nvSpPr>
        <dsp:cNvPr id="0" name=""/>
        <dsp:cNvSpPr/>
      </dsp:nvSpPr>
      <dsp:spPr>
        <a:xfrm flipH="1">
          <a:off x="0" y="1219199"/>
          <a:ext cx="6096000" cy="162560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846983-9958-4B45-BEC7-3C71F53B1FEF}">
      <dsp:nvSpPr>
        <dsp:cNvPr id="0" name=""/>
        <dsp:cNvSpPr/>
      </dsp:nvSpPr>
      <dsp:spPr>
        <a:xfrm>
          <a:off x="2678" y="12825"/>
          <a:ext cx="1768078" cy="1574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b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Start</a:t>
          </a:r>
        </a:p>
      </dsp:txBody>
      <dsp:txXfrm>
        <a:off x="2678" y="12825"/>
        <a:ext cx="1768078" cy="1574296"/>
      </dsp:txXfrm>
    </dsp:sp>
    <dsp:sp modelId="{2F8FA75A-497F-ED45-96CD-79BAFFE51DBB}">
      <dsp:nvSpPr>
        <dsp:cNvPr id="0" name=""/>
        <dsp:cNvSpPr/>
      </dsp:nvSpPr>
      <dsp:spPr>
        <a:xfrm>
          <a:off x="683517" y="1815974"/>
          <a:ext cx="406400" cy="406400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2B1EB6-07E0-6A45-BDAC-D4D617E33E04}">
      <dsp:nvSpPr>
        <dsp:cNvPr id="0" name=""/>
        <dsp:cNvSpPr/>
      </dsp:nvSpPr>
      <dsp:spPr>
        <a:xfrm>
          <a:off x="1859160" y="2438399"/>
          <a:ext cx="1768078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Continue</a:t>
          </a:r>
        </a:p>
      </dsp:txBody>
      <dsp:txXfrm>
        <a:off x="1859160" y="2438399"/>
        <a:ext cx="1768078" cy="1625600"/>
      </dsp:txXfrm>
    </dsp:sp>
    <dsp:sp modelId="{80866A3E-351A-314D-BF84-F20DCC6586A3}">
      <dsp:nvSpPr>
        <dsp:cNvPr id="0" name=""/>
        <dsp:cNvSpPr/>
      </dsp:nvSpPr>
      <dsp:spPr>
        <a:xfrm>
          <a:off x="2540000" y="1828800"/>
          <a:ext cx="406400" cy="406400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43C2C1-BD19-1145-A4EC-7748BAAC7D5E}">
      <dsp:nvSpPr>
        <dsp:cNvPr id="0" name=""/>
        <dsp:cNvSpPr/>
      </dsp:nvSpPr>
      <dsp:spPr>
        <a:xfrm>
          <a:off x="3715642" y="0"/>
          <a:ext cx="1768078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b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Stop</a:t>
          </a:r>
          <a:r>
            <a:rPr lang="en-US" sz="2700" kern="1200" dirty="0"/>
            <a:t> </a:t>
          </a:r>
        </a:p>
      </dsp:txBody>
      <dsp:txXfrm>
        <a:off x="3715642" y="0"/>
        <a:ext cx="1768078" cy="1625600"/>
      </dsp:txXfrm>
    </dsp:sp>
    <dsp:sp modelId="{24AF9B7F-01B8-9D4F-8359-ECEA6039300B}">
      <dsp:nvSpPr>
        <dsp:cNvPr id="0" name=""/>
        <dsp:cNvSpPr/>
      </dsp:nvSpPr>
      <dsp:spPr>
        <a:xfrm flipH="1">
          <a:off x="4396482" y="1828800"/>
          <a:ext cx="406400" cy="406400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0AAD6-BA7E-684F-923A-8B698089033F}">
      <dsp:nvSpPr>
        <dsp:cNvPr id="0" name=""/>
        <dsp:cNvSpPr/>
      </dsp:nvSpPr>
      <dsp:spPr>
        <a:xfrm>
          <a:off x="2394265" y="2106234"/>
          <a:ext cx="2574286" cy="2574286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Design the Future</a:t>
          </a:r>
        </a:p>
      </dsp:txBody>
      <dsp:txXfrm>
        <a:off x="2911811" y="2709248"/>
        <a:ext cx="1539194" cy="1323236"/>
      </dsp:txXfrm>
    </dsp:sp>
    <dsp:sp modelId="{467BFDEE-6D42-BB46-8E59-6789D9D0E123}">
      <dsp:nvSpPr>
        <dsp:cNvPr id="0" name=""/>
        <dsp:cNvSpPr/>
      </dsp:nvSpPr>
      <dsp:spPr>
        <a:xfrm>
          <a:off x="896499" y="1497766"/>
          <a:ext cx="1872208" cy="1872208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Dream</a:t>
          </a:r>
        </a:p>
      </dsp:txBody>
      <dsp:txXfrm>
        <a:off x="1367833" y="1971949"/>
        <a:ext cx="929540" cy="923842"/>
      </dsp:txXfrm>
    </dsp:sp>
    <dsp:sp modelId="{4C5CD821-BBDA-5F49-91C6-A40FB6FD9409}">
      <dsp:nvSpPr>
        <dsp:cNvPr id="0" name=""/>
        <dsp:cNvSpPr/>
      </dsp:nvSpPr>
      <dsp:spPr>
        <a:xfrm rot="20700000">
          <a:off x="1945127" y="206133"/>
          <a:ext cx="1834381" cy="1834381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Define Positive</a:t>
          </a:r>
        </a:p>
      </dsp:txBody>
      <dsp:txXfrm rot="-20700000">
        <a:off x="2347460" y="608467"/>
        <a:ext cx="1029714" cy="1029714"/>
      </dsp:txXfrm>
    </dsp:sp>
    <dsp:sp modelId="{3A6FA236-1E64-AD4C-8ABA-C8E8371BD526}">
      <dsp:nvSpPr>
        <dsp:cNvPr id="0" name=""/>
        <dsp:cNvSpPr/>
      </dsp:nvSpPr>
      <dsp:spPr>
        <a:xfrm>
          <a:off x="2201691" y="1714717"/>
          <a:ext cx="3295086" cy="3295086"/>
        </a:xfrm>
        <a:prstGeom prst="circularArrow">
          <a:avLst>
            <a:gd name="adj1" fmla="val 4687"/>
            <a:gd name="adj2" fmla="val 299029"/>
            <a:gd name="adj3" fmla="val 2526674"/>
            <a:gd name="adj4" fmla="val 15838823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EE20B-4F00-7944-82A9-3DA35EF30EA7}">
      <dsp:nvSpPr>
        <dsp:cNvPr id="0" name=""/>
        <dsp:cNvSpPr/>
      </dsp:nvSpPr>
      <dsp:spPr>
        <a:xfrm>
          <a:off x="564935" y="1081430"/>
          <a:ext cx="2394085" cy="239408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73699F-DC9D-DE46-9EAC-FA54C3CA8F94}">
      <dsp:nvSpPr>
        <dsp:cNvPr id="0" name=""/>
        <dsp:cNvSpPr/>
      </dsp:nvSpPr>
      <dsp:spPr>
        <a:xfrm>
          <a:off x="1520815" y="-197751"/>
          <a:ext cx="2581306" cy="258130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B0456-F971-854F-BAF8-995870B65478}">
      <dsp:nvSpPr>
        <dsp:cNvPr id="0" name=""/>
        <dsp:cNvSpPr/>
      </dsp:nvSpPr>
      <dsp:spPr>
        <a:xfrm rot="10800000">
          <a:off x="1303273" y="1895"/>
          <a:ext cx="4053840" cy="112877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Arial" panose="020B0604020202020204" pitchFamily="34" charset="0"/>
              <a:cs typeface="Arial" panose="020B0604020202020204" pitchFamily="34" charset="0"/>
            </a:rPr>
            <a:t>Know</a:t>
          </a:r>
        </a:p>
      </dsp:txBody>
      <dsp:txXfrm rot="10800000">
        <a:off x="1585466" y="1895"/>
        <a:ext cx="3771647" cy="1128772"/>
      </dsp:txXfrm>
    </dsp:sp>
    <dsp:sp modelId="{7EA563AF-E2D0-2748-AAEE-F44E0945C6D2}">
      <dsp:nvSpPr>
        <dsp:cNvPr id="0" name=""/>
        <dsp:cNvSpPr/>
      </dsp:nvSpPr>
      <dsp:spPr>
        <a:xfrm>
          <a:off x="738886" y="1895"/>
          <a:ext cx="1128772" cy="1128772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0439E0-AB2D-C04C-984F-82EAA7E81606}">
      <dsp:nvSpPr>
        <dsp:cNvPr id="0" name=""/>
        <dsp:cNvSpPr/>
      </dsp:nvSpPr>
      <dsp:spPr>
        <a:xfrm rot="10800000">
          <a:off x="1303273" y="1467613"/>
          <a:ext cx="4053840" cy="1128772"/>
        </a:xfrm>
        <a:prstGeom prst="homePlate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hade val="51000"/>
                <a:satMod val="130000"/>
              </a:schemeClr>
            </a:gs>
            <a:gs pos="80000">
              <a:schemeClr val="accent4">
                <a:hueOff val="5197846"/>
                <a:satOff val="-23984"/>
                <a:lumOff val="883"/>
                <a:alphaOff val="0"/>
                <a:shade val="93000"/>
                <a:satMod val="13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Arial" panose="020B0604020202020204" pitchFamily="34" charset="0"/>
              <a:cs typeface="Arial" panose="020B0604020202020204" pitchFamily="34" charset="0"/>
            </a:rPr>
            <a:t>Want to Know</a:t>
          </a:r>
        </a:p>
      </dsp:txBody>
      <dsp:txXfrm rot="10800000">
        <a:off x="1585466" y="1467613"/>
        <a:ext cx="3771647" cy="1128772"/>
      </dsp:txXfrm>
    </dsp:sp>
    <dsp:sp modelId="{03CEEE60-A8EB-3849-AF29-E64FF30D7BFC}">
      <dsp:nvSpPr>
        <dsp:cNvPr id="0" name=""/>
        <dsp:cNvSpPr/>
      </dsp:nvSpPr>
      <dsp:spPr>
        <a:xfrm>
          <a:off x="738886" y="1467613"/>
          <a:ext cx="1128772" cy="1128772"/>
        </a:xfrm>
        <a:prstGeom prst="ellipse">
          <a:avLst/>
        </a:prstGeom>
        <a:solidFill>
          <a:schemeClr val="accent4">
            <a:tint val="50000"/>
            <a:hueOff val="5723762"/>
            <a:satOff val="-30078"/>
            <a:lumOff val="-21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9D3467-BC1C-AF4C-A6FC-D44727F2CC91}">
      <dsp:nvSpPr>
        <dsp:cNvPr id="0" name=""/>
        <dsp:cNvSpPr/>
      </dsp:nvSpPr>
      <dsp:spPr>
        <a:xfrm rot="10800000">
          <a:off x="1303273" y="2933332"/>
          <a:ext cx="4053840" cy="1128772"/>
        </a:xfrm>
        <a:prstGeom prst="homePlat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hade val="51000"/>
                <a:satMod val="130000"/>
              </a:schemeClr>
            </a:gs>
            <a:gs pos="80000">
              <a:schemeClr val="accent4">
                <a:hueOff val="10395692"/>
                <a:satOff val="-47968"/>
                <a:lumOff val="1765"/>
                <a:alphaOff val="0"/>
                <a:shade val="93000"/>
                <a:satMod val="13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Arial" panose="020B0604020202020204" pitchFamily="34" charset="0"/>
              <a:cs typeface="Arial" panose="020B0604020202020204" pitchFamily="34" charset="0"/>
            </a:rPr>
            <a:t>Learned</a:t>
          </a:r>
        </a:p>
      </dsp:txBody>
      <dsp:txXfrm rot="10800000">
        <a:off x="1585466" y="2933332"/>
        <a:ext cx="3771647" cy="1128772"/>
      </dsp:txXfrm>
    </dsp:sp>
    <dsp:sp modelId="{C516CB7B-BE7D-934C-9EFD-D7C88F113955}">
      <dsp:nvSpPr>
        <dsp:cNvPr id="0" name=""/>
        <dsp:cNvSpPr/>
      </dsp:nvSpPr>
      <dsp:spPr>
        <a:xfrm>
          <a:off x="738886" y="2933332"/>
          <a:ext cx="1128772" cy="1128772"/>
        </a:xfrm>
        <a:prstGeom prst="ellipse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79465-86FE-4278-869E-69ADC2C4A33A}" type="datetimeFigureOut">
              <a:rPr lang="en-CA" smtClean="0"/>
              <a:t>2020-08-21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44790-52C2-49A5-AF6A-B3DE5BE08A8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3041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882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 defTabSz="931774">
              <a:buFontTx/>
              <a:buAutoNum type="arabicPeriod"/>
              <a:defRPr/>
            </a:pPr>
            <a:endParaRPr lang="en-US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5449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857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4170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3691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 defTabSz="931774">
              <a:buFontTx/>
              <a:buAutoNum type="arabicPeriod"/>
              <a:defRPr/>
            </a:pP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5799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814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6942-8749-4F3E-92DF-62E72CECFC8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0957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27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438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621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0763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8859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6421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2474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8662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856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3395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5025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 defTabSz="931774">
              <a:buFontTx/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52</a:t>
            </a:fld>
            <a:endParaRPr lang="en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0902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50920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701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5519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3437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1662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1793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1757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9418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8330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35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3008313" cy="93610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261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595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692698"/>
            <a:ext cx="8229600" cy="65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6553200" y="55065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11485F-33BD-4051-9FB5-E01BC8DD46B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42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Slide Number Placeholder 3"/>
          <p:cNvSpPr txBox="1">
            <a:spLocks/>
          </p:cNvSpPr>
          <p:nvPr userDrawn="1"/>
        </p:nvSpPr>
        <p:spPr>
          <a:xfrm>
            <a:off x="6553200" y="55065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11485F-33BD-4051-9FB5-E01BC8DD46B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5542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509120"/>
            <a:ext cx="7772400" cy="7080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 txBox="1">
            <a:spLocks/>
          </p:cNvSpPr>
          <p:nvPr userDrawn="1"/>
        </p:nvSpPr>
        <p:spPr>
          <a:xfrm>
            <a:off x="6553200" y="55065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11485F-33BD-4051-9FB5-E01BC8DD46B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2313" y="476672"/>
            <a:ext cx="7772400" cy="39604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391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844824"/>
            <a:ext cx="4038600" cy="33843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levelz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33843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6553200" y="55065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11485F-33BD-4051-9FB5-E01BC8DD46B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692698"/>
            <a:ext cx="8229600" cy="65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03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0872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90872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6553200" y="55065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11485F-33BD-4051-9FB5-E01BC8DD46B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494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632848" cy="1084982"/>
          </a:xfrm>
        </p:spPr>
        <p:txBody>
          <a:bodyPr>
            <a:normAutofit/>
          </a:bodyPr>
          <a:lstStyle>
            <a:lvl1pPr algn="l">
              <a:defRPr sz="4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464297"/>
            <a:ext cx="7632848" cy="26928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B46825A-5BBC-4DA0-8EAA-FC3E63ED483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69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830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859216" cy="1084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13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4706"/>
            <a:ext cx="8229600" cy="65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810"/>
            <a:ext cx="8229600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6159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QgXBhPh5Zo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s://www.youtube.com/watch?v=PQgXBhPh5Z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omemoore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logsomemoore.com/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berta.ca/inclusive-education.aspx?utm_source=redirecto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actioninstitute.org/illustrating-equality-vs-equity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://nccr-planets.ch/wp-content/uploads/2015/06/Bildschirmfoto-2015-06-03-um-16.27.33.jpg" TargetMode="Externa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alberta.ca/media/464616/supporting_positive_behaviour_individual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ctlrdc.ca/curriculum-design-pedagogy/universal-design-for-learning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differentiationcentral.com/what-is-differentiated-instruction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education.alberta.ca/media/384968/makingadifference_2010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learnalberta.ca/content/ieptlibrary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earnalberta.ca/content/inmdict/html/index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alberta.ca/media/384992/indidivualized-program-planning-2006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berta.ca/student-population-statistics.aspx" TargetMode="Externa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ducation.alberta.ca/media/464613/the-journey-a-handbook-for-parents-2004.pdf" TargetMode="Externa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hyperlink" Target="https://www.cieducation.ca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.ca/en/immigration-refugees-citizenship/corporate/publications-manuals/annual-report-parliament-immigration-2019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legacy.teachers.ab.ca/For%20Members/Professional%20Development/Diversity-Equity-and-Human-Rights/Pages/Index.asp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hyperlink" Target="https://legacy.teachers.ab.ca/For%20Members/Professional%20Development/Diversity-Equity-and-Human-Rights/Resources/Pages/Resources.aspx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legacy.teachers.ab.ca/For%20Members/Professional%20Development/IndigenousEducationandWalkingTogether/Pages/WalkingTogether.aspx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education.alberta.ca/media/3615876/our-words-our-ways.pdf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pec.ab.ca/uploads/files/Inclusion%20Infograph.pdf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ducation.alberta.ca/media/482253/indicators_of_inclusive_schools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berta.ca/inclusive-education.aspx?utm_source=redirecto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72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10</a:t>
            </a:fld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AA7E04-E57E-45A5-9468-6640B037F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367600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inclusive learning environment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 means a classroom, school, on-line learning environment or other educational setting structured to anticipate, value and respond to the diverse strengths and needs of all students”</a:t>
            </a:r>
          </a:p>
        </p:txBody>
      </p:sp>
    </p:spTree>
    <p:extLst>
      <p:ext uri="{BB962C8B-B14F-4D97-AF65-F5344CB8AC3E}">
        <p14:creationId xmlns:p14="http://schemas.microsoft.com/office/powerpoint/2010/main" val="2832541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632848" cy="82207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The Evolution of Inclusion</a:t>
            </a:r>
            <a:endParaRPr lang="en-CA" sz="3600" b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11</a:t>
            </a:fld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541251" y="5337560"/>
            <a:ext cx="6061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u="sng" dirty="0">
                <a:hlinkClick r:id="rId4"/>
              </a:rPr>
              <a:t>https://www.youtube.com/watch?v=PQgXBhPh5Zo</a:t>
            </a:r>
            <a:endParaRPr lang="en-CA" dirty="0"/>
          </a:p>
          <a:p>
            <a:pPr algn="ctr"/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nline Media 4" title="The Evolution of Inclusion: The past and future of education">
            <a:hlinkClick r:id="" action="ppaction://media"/>
            <a:extLst>
              <a:ext uri="{FF2B5EF4-FFF2-40B4-BE49-F238E27FC236}">
                <a16:creationId xmlns:a16="http://schemas.microsoft.com/office/drawing/2014/main" id="{F77189ED-1451-4266-A27B-33157E441C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65672" y="1073100"/>
            <a:ext cx="7412654" cy="416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84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64847"/>
            <a:ext cx="763284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is Inclusion?</a:t>
            </a:r>
            <a:endParaRPr lang="en-C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644" y="1511785"/>
            <a:ext cx="6408712" cy="3723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074763" y="5357537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https://blogsomemoore.com/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891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12776"/>
            <a:ext cx="5631026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505" r="5618"/>
          <a:stretch/>
        </p:blipFill>
        <p:spPr>
          <a:xfrm>
            <a:off x="5868144" y="1716596"/>
            <a:ext cx="3052079" cy="27047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25780" y="5073953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https://blogsomemoore.com/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522" y="406623"/>
            <a:ext cx="743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D7D31"/>
                </a:solidFill>
                <a:latin typeface="+mj-lt"/>
              </a:rPr>
              <a:t>Inclusion and Individual Students</a:t>
            </a:r>
          </a:p>
        </p:txBody>
      </p:sp>
    </p:spTree>
    <p:extLst>
      <p:ext uri="{BB962C8B-B14F-4D97-AF65-F5344CB8AC3E}">
        <p14:creationId xmlns:p14="http://schemas.microsoft.com/office/powerpoint/2010/main" val="3665108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14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65797399"/>
              </p:ext>
            </p:extLst>
          </p:nvPr>
        </p:nvGraphicFramePr>
        <p:xfrm>
          <a:off x="1524000" y="10527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0320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3284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Alberta Definition of Inclusion</a:t>
            </a:r>
            <a:endParaRPr lang="en-CA" sz="3600" b="1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120841"/>
            <a:ext cx="5356830" cy="2616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Inclusion is a way of thinking and acting that demonstrates universal acceptance and promotes a sense of belonging for all learners.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15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5292080" y="5080828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https://www.alberta.ca/inclusive-education.aspx?utm_source=redirector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596" y="1489963"/>
            <a:ext cx="2629383" cy="34707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4220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32848" cy="68687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Equity vs. Equality</a:t>
            </a:r>
            <a:endParaRPr lang="en-CA" sz="3600" b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16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275189" y="4730767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http://interactioninstitute.org/illustrating-equality-vs-equity/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89" y="1538931"/>
            <a:ext cx="4057724" cy="3053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572000" y="4557027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http://nccr-planets.ch/wp-content/uploads/2015/06/Bildschirmfoto-2015-06-03-um-16.27.33.jpg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1700808"/>
            <a:ext cx="4275473" cy="27295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7553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17</a:t>
            </a:fld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759E16-D1D6-4626-AECE-4AFE18589D6D}"/>
              </a:ext>
            </a:extLst>
          </p:cNvPr>
          <p:cNvSpPr/>
          <p:nvPr/>
        </p:nvSpPr>
        <p:spPr>
          <a:xfrm>
            <a:off x="-1" y="332656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Diversity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and Identity Iceberg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F59589F-273A-4E09-B14A-18942FBC6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12" y="1293253"/>
            <a:ext cx="5319975" cy="4271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53A9F-7CF3-4811-9993-842ADC6E4223}"/>
              </a:ext>
            </a:extLst>
          </p:cNvPr>
          <p:cNvSpPr txBox="1"/>
          <p:nvPr/>
        </p:nvSpPr>
        <p:spPr>
          <a:xfrm>
            <a:off x="2191380" y="5639302"/>
            <a:ext cx="4761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Adapted from Canadian Centre for Diversity and Inclusion</a:t>
            </a:r>
          </a:p>
        </p:txBody>
      </p:sp>
    </p:spTree>
    <p:extLst>
      <p:ext uri="{BB962C8B-B14F-4D97-AF65-F5344CB8AC3E}">
        <p14:creationId xmlns:p14="http://schemas.microsoft.com/office/powerpoint/2010/main" val="601329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29674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+mj-lt"/>
              </a:rPr>
              <a:t>Diversity and Identity Iceberg Elements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1380" y="5561257"/>
            <a:ext cx="4761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Adapted from Canadian Centre for Diversity and Inclusion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chicostateblog.files.wordpress.com/2012/03/iceberg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06" y="1312768"/>
            <a:ext cx="5292588" cy="4245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92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19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580" y="332656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Welcoming, Caring, Respectful and Safe Learning Environments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A87ACA-BFC3-4ADD-8255-C324EA83E9B9}"/>
              </a:ext>
            </a:extLst>
          </p:cNvPr>
          <p:cNvSpPr/>
          <p:nvPr/>
        </p:nvSpPr>
        <p:spPr>
          <a:xfrm>
            <a:off x="251520" y="2060848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Alberta’s Education Act, Sec 33(1)(d) requires that each student enrolled in a school operated by the board and each staff member employed by the board is provided with a welcoming, caring, respectful and safe learning environment that respect diversity and fosters a sense of belonging. </a:t>
            </a:r>
          </a:p>
        </p:txBody>
      </p:sp>
    </p:spTree>
    <p:extLst>
      <p:ext uri="{BB962C8B-B14F-4D97-AF65-F5344CB8AC3E}">
        <p14:creationId xmlns:p14="http://schemas.microsoft.com/office/powerpoint/2010/main" val="215119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260648"/>
            <a:ext cx="7632848" cy="7920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Indicators of Inclusive Schools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5516" y="1520788"/>
            <a:ext cx="8712968" cy="38164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Establishing inclusive values and principles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Establishing an inclusive learning environment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Promoting and supporting success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Organizing for inclusive instruction and learning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Engaging parents and community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4170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20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84784"/>
            <a:ext cx="86409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Education Act, Sec 33 (2) states: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Each board shall establish, implement and maintain a policy respecting the board’s obligation to provide a welcoming, safe, respectful and safe learning environment that includes the establishment of a code of conduct for students that addresses bullying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9097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3284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Bullying is: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2622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repeated and hostile or demeaning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intended to cause harm, fear or distress, including psychological harm to harm a person’s reputation. It often involves an imbalance of social or physical power.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0895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2392" y="260648"/>
            <a:ext cx="7859216" cy="864096"/>
          </a:xfrm>
        </p:spPr>
        <p:txBody>
          <a:bodyPr/>
          <a:lstStyle/>
          <a:p>
            <a:pPr algn="ctr"/>
            <a:r>
              <a:rPr lang="en-US" sz="3600" b="1" dirty="0"/>
              <a:t>Bullying</a:t>
            </a:r>
            <a:r>
              <a:rPr lang="en-US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22</a:t>
            </a:fld>
            <a:endParaRPr lang="en-C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82354511"/>
              </p:ext>
            </p:extLst>
          </p:nvPr>
        </p:nvGraphicFramePr>
        <p:xfrm>
          <a:off x="1643844" y="1243401"/>
          <a:ext cx="5856312" cy="4371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7112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Three-Pronged Approach to </a:t>
            </a:r>
            <a:br>
              <a:rPr lang="en-US" sz="3600" b="1" dirty="0">
                <a:latin typeface="+mj-lt"/>
              </a:rPr>
            </a:br>
            <a:r>
              <a:rPr lang="en-US" sz="3600" b="1" dirty="0">
                <a:latin typeface="+mj-lt"/>
              </a:rPr>
              <a:t>Addressing Mental Health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15716" y="2708920"/>
            <a:ext cx="5112568" cy="26928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 stigma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Identify and intervene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Curriculum for mental health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1008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40960" cy="10849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>
                <a:latin typeface="+mj-lt"/>
              </a:rPr>
              <a:t>Creating a Compassionate Classroom</a:t>
            </a:r>
            <a:r>
              <a:rPr lang="en-US" sz="4000" b="1" dirty="0">
                <a:latin typeface="+mj-lt"/>
              </a:rPr>
              <a:t>, Jigsaw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5960" y="2257273"/>
            <a:ext cx="3744416" cy="269289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dirty="0"/>
              <a:t>Pages 2 </a:t>
            </a:r>
            <a:r>
              <a:rPr lang="mr-IN" dirty="0"/>
              <a:t>–</a:t>
            </a:r>
            <a:r>
              <a:rPr lang="en-US" dirty="0"/>
              <a:t> 7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Pages 8 </a:t>
            </a:r>
            <a:r>
              <a:rPr lang="mr-IN" dirty="0"/>
              <a:t>–</a:t>
            </a:r>
            <a:r>
              <a:rPr lang="en-US" dirty="0"/>
              <a:t> 13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Pages 14 </a:t>
            </a:r>
            <a:r>
              <a:rPr lang="mr-IN" dirty="0"/>
              <a:t>–</a:t>
            </a:r>
            <a:r>
              <a:rPr lang="en-US" dirty="0"/>
              <a:t> 20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Pages 21 </a:t>
            </a:r>
            <a:r>
              <a:rPr lang="mr-IN" dirty="0"/>
              <a:t>–</a:t>
            </a:r>
            <a:r>
              <a:rPr lang="en-US" dirty="0"/>
              <a:t> 28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Pages 29 </a:t>
            </a:r>
            <a:r>
              <a:rPr lang="mr-IN" dirty="0"/>
              <a:t>–</a:t>
            </a:r>
            <a:r>
              <a:rPr lang="en-US" dirty="0"/>
              <a:t> 37</a:t>
            </a:r>
          </a:p>
          <a:p>
            <a:pPr marL="514350" indent="-514350">
              <a:buFont typeface="+mj-ea"/>
              <a:buAutoNum type="circleNumDbPlain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24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1D983-D934-47A1-80AA-B31E50B8A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176" y="1844824"/>
            <a:ext cx="2727629" cy="3517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4574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1520" y="2204864"/>
            <a:ext cx="3008313" cy="1584176"/>
          </a:xfrm>
        </p:spPr>
        <p:txBody>
          <a:bodyPr>
            <a:normAutofit/>
          </a:bodyPr>
          <a:lstStyle/>
          <a:p>
            <a:r>
              <a:rPr lang="en-US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closing, I’d like to say this about mental health</a:t>
            </a:r>
            <a:r>
              <a:rPr lang="mr-IN" sz="2800" b="0" dirty="0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  <a:endParaRPr lang="en-US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25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1740" y="40466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The</a:t>
            </a:r>
            <a:r>
              <a:rPr lang="en-US" sz="2400" b="1" dirty="0">
                <a:latin typeface="+mj-lt"/>
              </a:rPr>
              <a:t>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Last</a:t>
            </a:r>
            <a:r>
              <a:rPr lang="en-US" sz="2400" b="1" dirty="0">
                <a:latin typeface="+mj-lt"/>
              </a:rPr>
              <a:t>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Word</a:t>
            </a:r>
          </a:p>
        </p:txBody>
      </p:sp>
      <p:pic>
        <p:nvPicPr>
          <p:cNvPr id="1026" name="Picture 2" descr="Man Wearing White Long-sleeved Shirt Holding Black Pen">
            <a:extLst>
              <a:ext uri="{FF2B5EF4-FFF2-40B4-BE49-F238E27FC236}">
                <a16:creationId xmlns:a16="http://schemas.microsoft.com/office/drawing/2014/main" id="{C048E8D5-6A80-478B-81B4-98836BDE7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33" y="1585689"/>
            <a:ext cx="5519869" cy="3686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1074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32848" cy="1084982"/>
          </a:xfrm>
        </p:spPr>
        <p:txBody>
          <a:bodyPr/>
          <a:lstStyle/>
          <a:p>
            <a:pPr algn="ctr"/>
            <a:r>
              <a:rPr lang="en-US" sz="3600" b="1" dirty="0">
                <a:latin typeface="+mj-lt"/>
              </a:rPr>
              <a:t>Trauma-Informed</a:t>
            </a:r>
            <a:r>
              <a:rPr lang="en-US" dirty="0"/>
              <a:t> </a:t>
            </a:r>
            <a:r>
              <a:rPr lang="en-US" sz="3600" b="1" dirty="0">
                <a:latin typeface="+mj-lt"/>
              </a:rPr>
              <a:t>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860" y="2348880"/>
            <a:ext cx="2520280" cy="26928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 What?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Now What?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3286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0849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>
                <a:latin typeface="+mj-lt"/>
              </a:rPr>
              <a:t>Working Together to Support Mental Health in Alberta Schools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708" y="2082552"/>
            <a:ext cx="5256584" cy="2692896"/>
          </a:xfrm>
        </p:spPr>
        <p:txBody>
          <a:bodyPr>
            <a:norm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 9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 10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 11 + Reducing Stigma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 12 </a:t>
            </a:r>
            <a:r>
              <a:rPr lang="mr-IN" sz="2800" dirty="0">
                <a:latin typeface="Arial" panose="020B0604020202020204" pitchFamily="34" charset="0"/>
              </a:rPr>
              <a:t>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13 Positive Respectful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2459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8416" y="316880"/>
            <a:ext cx="7427168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cs typeface="Arial" panose="020B0604020202020204" pitchFamily="34" charset="0"/>
              </a:rPr>
              <a:t>Best Practices to Respect </a:t>
            </a:r>
            <a:br>
              <a:rPr lang="en-US" sz="4000" b="1" dirty="0">
                <a:cs typeface="Arial" panose="020B0604020202020204" pitchFamily="34" charset="0"/>
              </a:rPr>
            </a:br>
            <a:r>
              <a:rPr lang="en-US" sz="4000" b="1" dirty="0">
                <a:cs typeface="Arial" panose="020B0604020202020204" pitchFamily="34" charset="0"/>
              </a:rPr>
              <a:t>LGBTQ Human Rights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28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8062861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3121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91" y="188640"/>
            <a:ext cx="7859216" cy="1084982"/>
          </a:xfrm>
        </p:spPr>
        <p:txBody>
          <a:bodyPr/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Group</a:t>
            </a:r>
            <a:r>
              <a:rPr lang="en-US" dirty="0"/>
              <a:t> </a:t>
            </a:r>
            <a:r>
              <a:rPr lang="en-US" sz="3600" b="1" dirty="0">
                <a:cs typeface="Arial" panose="020B0604020202020204" pitchFamily="34" charset="0"/>
              </a:rPr>
              <a:t>Mind</a:t>
            </a:r>
            <a:r>
              <a:rPr lang="en-US" dirty="0"/>
              <a:t> </a:t>
            </a:r>
            <a:r>
              <a:rPr lang="en-US" sz="3600" b="1" dirty="0">
                <a:cs typeface="Arial" panose="020B0604020202020204" pitchFamily="34" charset="0"/>
              </a:rPr>
              <a:t>Map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29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 descr="Mindmap, Map, Mind, Process, Strategy, Infographic">
            <a:extLst>
              <a:ext uri="{FF2B5EF4-FFF2-40B4-BE49-F238E27FC236}">
                <a16:creationId xmlns:a16="http://schemas.microsoft.com/office/drawing/2014/main" id="{B400F0B6-19C4-44DA-BCAD-B4885AE9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28" y="1148060"/>
            <a:ext cx="7360343" cy="456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70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>
                <a:solidFill>
                  <a:schemeClr val="bg1">
                    <a:lumMod val="75000"/>
                  </a:schemeClr>
                </a:solidFill>
              </a:rPr>
              <a:pPr/>
              <a:t>3</a:t>
            </a:fld>
            <a:endParaRPr lang="en-CA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3072798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1115616" y="1052736"/>
            <a:ext cx="6912768" cy="475252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67880" y="270405"/>
            <a:ext cx="52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Human</a:t>
            </a:r>
            <a:r>
              <a:rPr lang="en-US" sz="2400" b="1" dirty="0"/>
              <a:t>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Rights</a:t>
            </a:r>
            <a:r>
              <a:rPr lang="en-US" sz="2400" b="1" dirty="0"/>
              <a:t>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Placemat</a:t>
            </a:r>
          </a:p>
        </p:txBody>
      </p:sp>
    </p:spTree>
    <p:extLst>
      <p:ext uri="{BB962C8B-B14F-4D97-AF65-F5344CB8AC3E}">
        <p14:creationId xmlns:p14="http://schemas.microsoft.com/office/powerpoint/2010/main" val="3412844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30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C3A5BA-6B54-4591-B8F5-8ED5D110D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461" y="476672"/>
            <a:ext cx="3611078" cy="4231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FF82AA-993C-4748-ADAC-3113E0763981}"/>
              </a:ext>
            </a:extLst>
          </p:cNvPr>
          <p:cNvSpPr/>
          <p:nvPr/>
        </p:nvSpPr>
        <p:spPr>
          <a:xfrm>
            <a:off x="35496" y="5013176"/>
            <a:ext cx="9073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https://education.alberta.ca/media/464616/supporting_positive_behaviour_individual.pdf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92" y="111770"/>
            <a:ext cx="7859216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Classroom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31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719428"/>
              </p:ext>
            </p:extLst>
          </p:nvPr>
        </p:nvGraphicFramePr>
        <p:xfrm>
          <a:off x="971600" y="1340768"/>
          <a:ext cx="7200800" cy="424847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08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Ineffective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604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84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632848" cy="127362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Response to Intervention (RTI)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11860" y="2420888"/>
            <a:ext cx="2520280" cy="158417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Challenging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8767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“Universal Design for Learning.” Centre for Teaching and Learning, Red Deer College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41364" y="5327398"/>
            <a:ext cx="6048671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http://ctlrdc.ca/curriculum-design-pedagogy/universal-design-for-learning/</a:t>
            </a: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33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4D338-B85B-4B6B-8186-61C41A94F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087" y="1556792"/>
            <a:ext cx="5629223" cy="355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82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73622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+mj-lt"/>
              </a:rPr>
              <a:t>DifferentiationCentral</a:t>
            </a:r>
            <a:r>
              <a:rPr lang="en-US" sz="3600" b="1" dirty="0">
                <a:latin typeface="+mj-lt"/>
              </a:rPr>
              <a:t> </a:t>
            </a:r>
            <a:br>
              <a:rPr lang="en-US" sz="3600" b="1" dirty="0">
                <a:latin typeface="+mj-lt"/>
              </a:rPr>
            </a:br>
            <a:r>
              <a:rPr lang="en-US" sz="3600" b="1" dirty="0">
                <a:latin typeface="+mj-lt"/>
              </a:rPr>
              <a:t>University of Virginia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39652" y="5085184"/>
            <a:ext cx="6264696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http://differentiationcentral.com/what-is-differentiated-instruction/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34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2902C-E928-4ACD-B7DA-0FF9AB7E7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98" y="1508683"/>
            <a:ext cx="7722604" cy="33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09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0" y="260648"/>
            <a:ext cx="9143999" cy="1441901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Making a Difference </a:t>
            </a:r>
          </a:p>
          <a:p>
            <a:pPr algn="ctr"/>
            <a:r>
              <a:rPr lang="en-US" sz="32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Alberta Education (2010)</a:t>
            </a:r>
            <a:br>
              <a:rPr lang="en-US" sz="3200" dirty="0"/>
            </a:br>
            <a:br>
              <a:rPr lang="en-CA" sz="3200" dirty="0"/>
            </a:b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35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4CEFBE-FB16-437B-BBC9-4F6FC2329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950" y="1628800"/>
            <a:ext cx="2560099" cy="330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ED2307-AC58-4C39-BE87-57A5836DC163}"/>
              </a:ext>
            </a:extLst>
          </p:cNvPr>
          <p:cNvSpPr/>
          <p:nvPr/>
        </p:nvSpPr>
        <p:spPr>
          <a:xfrm>
            <a:off x="2285999" y="5157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https://education.alberta.ca/media/384968/makingadifference_2010.pdf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67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36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7910" y="349286"/>
            <a:ext cx="5288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Inclusive Education Library</a:t>
            </a:r>
            <a:endParaRPr lang="en-CA" sz="3600" b="1" dirty="0">
              <a:solidFill>
                <a:schemeClr val="accent2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9" y="1700808"/>
            <a:ext cx="7560840" cy="30668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3465" y="5013176"/>
            <a:ext cx="4797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http://www.learnalberta.ca/content/ieptlibrary/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7414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2392" y="275603"/>
            <a:ext cx="7859216" cy="86409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www.learningtechnologiesab.com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37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179CB-CEC8-4F65-8CA6-A05BAF167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6" y="1107897"/>
            <a:ext cx="8604448" cy="464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70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38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8812578" cy="3816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1224" y="5243179"/>
            <a:ext cx="6431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https://www.learnalberta.ca/content/inmdict/html/index.html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05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92" y="332656"/>
            <a:ext cx="7859216" cy="108498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Individualized Program Planning </a:t>
            </a:r>
            <a:br>
              <a:rPr lang="en-US" sz="3600" b="1" dirty="0"/>
            </a:br>
            <a:r>
              <a:rPr lang="en-US" sz="3600" b="1" dirty="0"/>
              <a:t>Alberta Education (2006)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39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7603" y="5157192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https://education.alberta.ca/media/384992/indidivualized-program-planning-2006.pdf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7DCABD-48EB-429F-9432-368CFC03C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227" y="1526815"/>
            <a:ext cx="2719543" cy="3521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939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35294"/>
            <a:ext cx="835292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Inclusive Learning Environments</a:t>
            </a:r>
            <a:endParaRPr lang="en-CA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4247"/>
            <a:ext cx="4964335" cy="271818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teacher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promotes and sustains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inclusive learning environments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 diversity is embraced and every student is welcomed, cared for, respected and safe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4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872" y="3573016"/>
            <a:ext cx="1885629" cy="21250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435911"/>
            <a:ext cx="2960616" cy="42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6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936104"/>
          </a:xfrm>
        </p:spPr>
        <p:txBody>
          <a:bodyPr>
            <a:normAutofit/>
          </a:bodyPr>
          <a:lstStyle/>
          <a:p>
            <a:r>
              <a:rPr lang="en-US" sz="4000" b="1" i="1" dirty="0">
                <a:latin typeface="+mj-lt"/>
                <a:cs typeface="+mj-cs"/>
              </a:rPr>
              <a:t>Individualized Program Planning </a:t>
            </a:r>
            <a:r>
              <a:rPr lang="en-US" sz="4000" b="1" dirty="0">
                <a:latin typeface="+mj-lt"/>
                <a:cs typeface="+mj-cs"/>
              </a:rPr>
              <a:t>Jigsaw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5576" y="1988840"/>
            <a:ext cx="7632848" cy="26928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Everyone reads Chapter 1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Read your assigned chapter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Prepare an overview of this chapter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Present the overview of your assigned chapter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8878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83778"/>
            <a:ext cx="763284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  <a:cs typeface="+mj-cs"/>
              </a:rPr>
              <a:t>Gifted and Talented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124744"/>
            <a:ext cx="820891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Giftedness is exceptional potential and/or performance across a wide range of abilities in one or more areas: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General intellect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Specific academia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Creative thinking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Kinesthesia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Each school authority establishes its own assessment process for identifying giftedness and ensuring appropriate programming. 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Special Education Coding Criteria, 2019/20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648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42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685800" y="1928813"/>
            <a:ext cx="7772400" cy="1500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Alberta Education student statistics for 2017/18 report 6,752 students K-12, or 0.9% of the Alberta student population were coded as gifted and talented.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4725144"/>
            <a:ext cx="3765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CA" dirty="0">
                <a:hlinkClick r:id="rId2"/>
              </a:rPr>
              <a:t>https://www.alberta.ca/student-population-statistics.aspx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13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43</a:t>
            </a:fld>
            <a:endParaRPr lang="en-CA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928964053"/>
              </p:ext>
            </p:extLst>
          </p:nvPr>
        </p:nvGraphicFramePr>
        <p:xfrm>
          <a:off x="3131840" y="692696"/>
          <a:ext cx="525658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1520" y="1686508"/>
            <a:ext cx="7632848" cy="2692896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Appreciative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Inquiry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Conversation</a:t>
            </a:r>
          </a:p>
        </p:txBody>
      </p:sp>
    </p:spTree>
    <p:extLst>
      <p:ext uri="{BB962C8B-B14F-4D97-AF65-F5344CB8AC3E}">
        <p14:creationId xmlns:p14="http://schemas.microsoft.com/office/powerpoint/2010/main" val="3494018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3628" y="5087242"/>
            <a:ext cx="6696744" cy="875523"/>
          </a:xfrm>
        </p:spPr>
        <p:txBody>
          <a:bodyPr>
            <a:normAutofit fontScale="90000"/>
          </a:bodyPr>
          <a:lstStyle/>
          <a:p>
            <a:r>
              <a:rPr lang="en-CA" sz="1800" b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https://education.alberta.ca/media/464613/the-journey-a-handbook-for-parents-2004.pdf</a:t>
            </a: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44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FC2AB-8D0B-41E8-B9FE-3B08461DB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902" y="1340768"/>
            <a:ext cx="2814195" cy="3660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1BDCA03-6BF9-4F11-AF41-5BA17DC5AA08}"/>
              </a:ext>
            </a:extLst>
          </p:cNvPr>
          <p:cNvSpPr txBox="1">
            <a:spLocks/>
          </p:cNvSpPr>
          <p:nvPr/>
        </p:nvSpPr>
        <p:spPr>
          <a:xfrm>
            <a:off x="755576" y="183778"/>
            <a:ext cx="7632848" cy="1084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/>
              <a:t>The Journey</a:t>
            </a:r>
          </a:p>
          <a:p>
            <a:pPr algn="ctr"/>
            <a:r>
              <a:rPr lang="en-US" sz="3600" dirty="0"/>
              <a:t>Alberta Education (2004)</a:t>
            </a:r>
          </a:p>
        </p:txBody>
      </p:sp>
    </p:spTree>
    <p:extLst>
      <p:ext uri="{BB962C8B-B14F-4D97-AF65-F5344CB8AC3E}">
        <p14:creationId xmlns:p14="http://schemas.microsoft.com/office/powerpoint/2010/main" val="3882803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32848" cy="1084982"/>
          </a:xfrm>
        </p:spPr>
        <p:txBody>
          <a:bodyPr/>
          <a:lstStyle/>
          <a:p>
            <a:pPr algn="ctr"/>
            <a:r>
              <a:rPr lang="en-US" sz="3600" b="1" dirty="0">
                <a:latin typeface="+mj-lt"/>
                <a:cs typeface="+mj-cs"/>
              </a:rPr>
              <a:t>Diverse Learning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684" y="1448780"/>
            <a:ext cx="5688632" cy="396044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Autism Spectrum Disorder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Blind or Visually Impaired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Deaf or Hard of Hearing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Attention Deficit / Hyperactivity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Fetal Alcohol Spectrum Disorder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Learning Disabilities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Gifted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Positive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Supports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45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6124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92" y="188640"/>
            <a:ext cx="7859216" cy="1084982"/>
          </a:xfrm>
        </p:spPr>
        <p:txBody>
          <a:bodyPr/>
          <a:lstStyle/>
          <a:p>
            <a:pPr algn="ctr"/>
            <a:r>
              <a:rPr lang="en-US" sz="3600" b="1" dirty="0"/>
              <a:t>Pair and Share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46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19709" y="2082006"/>
            <a:ext cx="5904582" cy="269398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Definition of the learning need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Three instructional strategies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Something that surprised you or that you would like learn more about </a:t>
            </a:r>
          </a:p>
        </p:txBody>
      </p:sp>
    </p:spTree>
    <p:extLst>
      <p:ext uri="{BB962C8B-B14F-4D97-AF65-F5344CB8AC3E}">
        <p14:creationId xmlns:p14="http://schemas.microsoft.com/office/powerpoint/2010/main" val="9563710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32848" cy="70315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Council for Inclusive Education</a:t>
            </a:r>
            <a:endParaRPr lang="en-CA" sz="3600" b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47</a:t>
            </a:fld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59" y="1268760"/>
            <a:ext cx="5455121" cy="38598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19057" y="5266074"/>
            <a:ext cx="2967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https://www.cieducation.ca/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007" y="2240850"/>
            <a:ext cx="1823417" cy="23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56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48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BADB45-9163-4BE8-9B1C-99A000BE3643}"/>
              </a:ext>
            </a:extLst>
          </p:cNvPr>
          <p:cNvSpPr/>
          <p:nvPr/>
        </p:nvSpPr>
        <p:spPr>
          <a:xfrm>
            <a:off x="287524" y="508518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https://www.canada.ca/en/immigration-refugees-citizenship/corporate/publications-manuals/annual-report-parliament-immigration-2019.html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444CD-0182-4EB7-A7DC-E89A39C75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174" y="188640"/>
            <a:ext cx="423365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12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49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10693"/>
            <a:ext cx="8640960" cy="532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Section 32: Parent responsibilities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parent has the prior right to choose the kind of education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that shall be provided to the parent’s child, and as a partner in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education, has the responsibility to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(a) act as the primary guide and decision-maker with respect to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child’s education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(e) co-operate and collaborate with school staff to support the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delivery of supports and services to the child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19E97E-3440-43D1-A48F-75C5A3FAB327}"/>
              </a:ext>
            </a:extLst>
          </p:cNvPr>
          <p:cNvSpPr/>
          <p:nvPr/>
        </p:nvSpPr>
        <p:spPr>
          <a:xfrm>
            <a:off x="2499413" y="404664"/>
            <a:ext cx="41451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Education Act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289824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3284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TQS Sentence 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22512"/>
            <a:ext cx="7632848" cy="34129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find it interesting that</a:t>
            </a:r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Something that surprised me</a:t>
            </a:r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 appreciate that</a:t>
            </a:r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 agree that</a:t>
            </a:r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Something that concerns me</a:t>
            </a:r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 wonder about</a:t>
            </a:r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460378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50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67605851"/>
              </p:ext>
            </p:extLst>
          </p:nvPr>
        </p:nvGraphicFramePr>
        <p:xfrm>
          <a:off x="1524000" y="9087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24802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3284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Key concepts about 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2537" y="1664804"/>
            <a:ext cx="9217025" cy="3528391"/>
          </a:xfrm>
        </p:spPr>
        <p:txBody>
          <a:bodyPr>
            <a:noAutofit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We all have diverse talents, skills and experiences.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Canada is a diverse country. This diversity brings </a:t>
            </a:r>
            <a:r>
              <a:rPr lang="en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numerous challenges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r>
              <a:rPr lang="en-CA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to our society.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Diversity is a </a:t>
            </a:r>
            <a:r>
              <a:rPr lang="en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. Inclusion is a </a:t>
            </a:r>
            <a:r>
              <a:rPr lang="en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choice/action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We all have complex identities, consisting of </a:t>
            </a:r>
            <a:r>
              <a:rPr lang="en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  <a:r>
              <a:rPr lang="en-CA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CA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invisible components</a:t>
            </a:r>
            <a:r>
              <a:rPr lang="en-CA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214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95" y="267761"/>
            <a:ext cx="8630125" cy="683179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b="1" dirty="0">
                <a:latin typeface="+mj-lt"/>
              </a:rPr>
              <a:t>Diversity, Equity and Human Rights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054" y="3239182"/>
            <a:ext cx="1477481" cy="18744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054" y="1101076"/>
            <a:ext cx="5171892" cy="2054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921" y="3254119"/>
            <a:ext cx="1525720" cy="1931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188" y="3249922"/>
            <a:ext cx="1457624" cy="18530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594" y="5186146"/>
            <a:ext cx="8630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7"/>
              </a:rPr>
              <a:t>https://www.teachers.ab.ca/For%20Members/Professional%20Development/Diversity-Equity-and-Human-Rights/Pages/Index.aspx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91700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53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225" y="508518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https://www.teachers.ab.ca/For%20Members/Professional%20Development/Diversity-Equity-and-Human-Rights/Resources/Pages/Resources.aspx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94A2FE-5B11-44CA-B13D-C2FACA2B635B}"/>
              </a:ext>
            </a:extLst>
          </p:cNvPr>
          <p:cNvSpPr txBox="1">
            <a:spLocks/>
          </p:cNvSpPr>
          <p:nvPr/>
        </p:nvSpPr>
        <p:spPr>
          <a:xfrm>
            <a:off x="250595" y="267761"/>
            <a:ext cx="8630125" cy="68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b="1" dirty="0"/>
              <a:t>Diversity, Equity and Human Rights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B50392-B80A-4F69-B1CE-75EF9022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5" y="977823"/>
            <a:ext cx="1477387" cy="1918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0D6F98-BA9B-4F88-986E-DC3A2021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959" y="950940"/>
            <a:ext cx="1483563" cy="1918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BAD734-B1D8-4D95-8E04-EDA2722F3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566" y="950940"/>
            <a:ext cx="1477386" cy="1925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B1E3E3-31A4-49B3-8767-2358AC052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984" y="954114"/>
            <a:ext cx="1486509" cy="1915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632DE8-4DEF-4361-B64F-109216E8F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041" y="950939"/>
            <a:ext cx="1477386" cy="19213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0C3FAD-1B81-4B42-93D9-83F118318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74" y="2978729"/>
            <a:ext cx="1479256" cy="19189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7B22A6-CDB3-4CDB-AC14-9BC746323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2888" y="2976360"/>
            <a:ext cx="1488634" cy="19184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7C52AD-B73A-43F4-BA39-D91E62DB05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2513" y="2976360"/>
            <a:ext cx="1473439" cy="1908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EABB4B-E679-4D9E-8A61-FB43088AC2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7083" y="2971087"/>
            <a:ext cx="1472410" cy="1909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AD5F31-B0A4-4E08-AAA6-402E06A99D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5202" y="2971087"/>
            <a:ext cx="1539851" cy="20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62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54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310853"/>
            <a:ext cx="561662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Intercultural Education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45228" y="119675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Incorporating student’s personal and cultural strengths into teaching and learning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819381"/>
              </p:ext>
            </p:extLst>
          </p:nvPr>
        </p:nvGraphicFramePr>
        <p:xfrm>
          <a:off x="287523" y="1700808"/>
          <a:ext cx="856895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206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 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Now What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20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0537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495654"/>
            <a:ext cx="7920880" cy="936104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Indigenous Education and Walking Together, 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55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F4FAED-9112-483F-BAB0-5E89ECFC2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543971"/>
            <a:ext cx="265229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C169CE-5E4A-4FEB-81D5-829B88F2141C}"/>
              </a:ext>
            </a:extLst>
          </p:cNvPr>
          <p:cNvSpPr/>
          <p:nvPr/>
        </p:nvSpPr>
        <p:spPr>
          <a:xfrm>
            <a:off x="251519" y="50851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https://www.teachers.ab.ca/For%20Members/Professional%20Development/IndigenousEducationandWalkingTogether/Pages/WalkingTogether.aspx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A34AB9-386B-475E-AB26-B4D5F89D8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663" y="1521683"/>
            <a:ext cx="2652290" cy="3451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82117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296144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/>
              <a:t>Our Words, Our Ways. </a:t>
            </a:r>
            <a:r>
              <a:rPr lang="en-US" sz="3200" dirty="0"/>
              <a:t>Alberta Education (2005)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56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DA51DD-6C3E-4544-8FF8-86CF5994F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425" y="1196752"/>
            <a:ext cx="3095149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FBFF65-E935-48D9-9762-E1D0AA6DD6F9}"/>
              </a:ext>
            </a:extLst>
          </p:cNvPr>
          <p:cNvSpPr/>
          <p:nvPr/>
        </p:nvSpPr>
        <p:spPr>
          <a:xfrm>
            <a:off x="251520" y="533808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https://education.alberta.ca/media/3615876/our-words-our-ways.pdf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843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57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40466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Student Mentoring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125551"/>
              </p:ext>
            </p:extLst>
          </p:nvPr>
        </p:nvGraphicFramePr>
        <p:xfrm>
          <a:off x="611560" y="1268760"/>
          <a:ext cx="7920879" cy="432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278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Want to Know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76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8258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58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C8D313-F219-46D9-BEA3-7775209C6196}"/>
              </a:ext>
            </a:extLst>
          </p:cNvPr>
          <p:cNvSpPr txBox="1">
            <a:spLocks/>
          </p:cNvSpPr>
          <p:nvPr/>
        </p:nvSpPr>
        <p:spPr>
          <a:xfrm>
            <a:off x="827584" y="2082552"/>
            <a:ext cx="5256584" cy="20665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Pages 12 – 15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Pages 17 – 20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Pages 30 – 35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Pages 42 </a:t>
            </a:r>
            <a:r>
              <a:rPr lang="mr-IN" sz="2800" dirty="0">
                <a:latin typeface="Arial" panose="020B0604020202020204" pitchFamily="34" charset="0"/>
              </a:rPr>
              <a:t>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44A9D9-6E3D-404D-896E-B0B373B00367}"/>
              </a:ext>
            </a:extLst>
          </p:cNvPr>
          <p:cNvSpPr/>
          <p:nvPr/>
        </p:nvSpPr>
        <p:spPr>
          <a:xfrm>
            <a:off x="2821649" y="356967"/>
            <a:ext cx="3500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Jigsaw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Assignments</a:t>
            </a:r>
            <a:endParaRPr lang="en-CA" sz="32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9C709-8CCB-43DF-8A89-7CC05ADF4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516" y="1196770"/>
            <a:ext cx="3441591" cy="4464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73402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59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4ABC4EC-0A03-4721-A168-C4C549D5B413}"/>
              </a:ext>
            </a:extLst>
          </p:cNvPr>
          <p:cNvSpPr txBox="1">
            <a:spLocks/>
          </p:cNvSpPr>
          <p:nvPr/>
        </p:nvSpPr>
        <p:spPr>
          <a:xfrm>
            <a:off x="251520" y="1916832"/>
            <a:ext cx="8784976" cy="33123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learning 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refers to learning that actively involves students in a wide range of experiences, which often benefit others and the community, while also advancing the goals of a given curriculum.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BA1C83B-377C-4628-B96A-63717BDCFDBE}"/>
              </a:ext>
            </a:extLst>
          </p:cNvPr>
          <p:cNvSpPr txBox="1">
            <a:spLocks/>
          </p:cNvSpPr>
          <p:nvPr/>
        </p:nvSpPr>
        <p:spPr>
          <a:xfrm>
            <a:off x="685800" y="404664"/>
            <a:ext cx="7772400" cy="1362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Service Learning</a:t>
            </a:r>
          </a:p>
        </p:txBody>
      </p:sp>
    </p:spTree>
    <p:extLst>
      <p:ext uri="{BB962C8B-B14F-4D97-AF65-F5344CB8AC3E}">
        <p14:creationId xmlns:p14="http://schemas.microsoft.com/office/powerpoint/2010/main" val="175417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6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806" y="260648"/>
            <a:ext cx="6462388" cy="527776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5292" y="5530772"/>
            <a:ext cx="8173416" cy="7200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http://www.hpec.ab.ca/uploads/files/Inclusion%20Infograph.pdf</a:t>
            </a: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091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19572" y="2678906"/>
            <a:ext cx="7704856" cy="1500187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“Never doubt that a small group of thoughtful committed people can change the world.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Indeed it is the only thing that ever has.”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–Margaret Mead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60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02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15" y="1431449"/>
            <a:ext cx="2464849" cy="32228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272087"/>
            <a:ext cx="6104103" cy="4181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Establishing inclusive values and principles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Establishing inclusive learning environments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Providing supports for success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Organizing learning and instruction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Engaging with parents and community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65841"/>
            <a:ext cx="8352928" cy="136560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Five Dimensions – Indicators of Inclusive Schools</a:t>
            </a:r>
            <a:endParaRPr lang="en-CA" sz="36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6903" y="5483359"/>
            <a:ext cx="7690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https://education.alberta.ca/media/482253/indicators_of_inclusive_schools.pdf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237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inclusion">
            <a:extLst>
              <a:ext uri="{FF2B5EF4-FFF2-40B4-BE49-F238E27FC236}">
                <a16:creationId xmlns:a16="http://schemas.microsoft.com/office/drawing/2014/main" id="{3B0BF78E-BCD7-4B87-A327-00B277E0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5514"/>
            <a:ext cx="9144000" cy="5082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2" name="Rectangle 1"/>
          <p:cNvSpPr/>
          <p:nvPr/>
        </p:nvSpPr>
        <p:spPr>
          <a:xfrm>
            <a:off x="1455570" y="332656"/>
            <a:ext cx="6232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Arial" panose="020B0604020202020204" pitchFamily="34" charset="0"/>
              </a:rPr>
              <a:t>Inclusive</a:t>
            </a:r>
            <a:r>
              <a:rPr lang="en-US" sz="5400" b="1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Arial" panose="020B0604020202020204" pitchFamily="34" charset="0"/>
              </a:rPr>
              <a:t>Learning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274712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9</a:t>
            </a:fld>
            <a:endParaRPr lang="en-CA" dirty="0"/>
          </a:p>
        </p:txBody>
      </p:sp>
      <p:sp>
        <p:nvSpPr>
          <p:cNvPr id="2" name="Rectangle 1"/>
          <p:cNvSpPr/>
          <p:nvPr/>
        </p:nvSpPr>
        <p:spPr>
          <a:xfrm>
            <a:off x="1704412" y="260648"/>
            <a:ext cx="57351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Common</a:t>
            </a:r>
            <a:r>
              <a:rPr lang="en-US" sz="5400" b="1" dirty="0">
                <a:latin typeface="+mj-lt"/>
              </a:rPr>
              <a:t>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Understanding?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AA7E04-E57E-45A5-9468-6640B037F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55284"/>
            <a:ext cx="5356830" cy="261631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Alberta Education defines inclusion as a way of thinking and acting that demonstrates universal acceptance and promotes a sense of belonging for all learners.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B40185-E11B-40E6-A497-B0A29FE64C2D}"/>
              </a:ext>
            </a:extLst>
          </p:cNvPr>
          <p:cNvSpPr/>
          <p:nvPr/>
        </p:nvSpPr>
        <p:spPr>
          <a:xfrm>
            <a:off x="5148064" y="4942909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https://www.alberta.ca/inclusive-education.aspx?utm_source=redirector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DDBBCE-57D3-4DD3-B381-CF16A3287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588" y="1472123"/>
            <a:ext cx="2629383" cy="34707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1704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C674F2E592424B9D47C4DD2E2F65D1" ma:contentTypeVersion="2" ma:contentTypeDescription="Create a new document." ma:contentTypeScope="" ma:versionID="c1ff94317942c104ebc53e9f2ff2a6ff">
  <xsd:schema xmlns:xsd="http://www.w3.org/2001/XMLSchema" xmlns:xs="http://www.w3.org/2001/XMLSchema" xmlns:p="http://schemas.microsoft.com/office/2006/metadata/properties" xmlns:ns1="http://schemas.microsoft.com/sharepoint/v3" xmlns:ns2="62588aec-4323-4687-ba3e-9965a62a4df7" targetNamespace="http://schemas.microsoft.com/office/2006/metadata/properties" ma:root="true" ma:fieldsID="f58ab8e24a552a0edebf7541f8ccf69c" ns1:_="" ns2:_="">
    <xsd:import namespace="http://schemas.microsoft.com/sharepoint/v3"/>
    <xsd:import namespace="62588aec-4323-4687-ba3e-9965a62a4df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88aec-4323-4687-ba3e-9965a62a4d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C3966E7-BCC6-4D3D-84C4-F72E4CB97079}"/>
</file>

<file path=customXml/itemProps2.xml><?xml version="1.0" encoding="utf-8"?>
<ds:datastoreItem xmlns:ds="http://schemas.openxmlformats.org/officeDocument/2006/customXml" ds:itemID="{BAEF098E-0E97-46C3-9EF0-CB43391F39D4}"/>
</file>

<file path=customXml/itemProps3.xml><?xml version="1.0" encoding="utf-8"?>
<ds:datastoreItem xmlns:ds="http://schemas.openxmlformats.org/officeDocument/2006/customXml" ds:itemID="{4A7EEF27-2321-4A3F-9185-F384657778DD}"/>
</file>

<file path=docProps/app.xml><?xml version="1.0" encoding="utf-8"?>
<Properties xmlns="http://schemas.openxmlformats.org/officeDocument/2006/extended-properties" xmlns:vt="http://schemas.openxmlformats.org/officeDocument/2006/docPropsVTypes">
  <TotalTime>3164</TotalTime>
  <Words>1485</Words>
  <Application>Microsoft Office PowerPoint</Application>
  <PresentationFormat>On-screen Show (4:3)</PresentationFormat>
  <Paragraphs>297</Paragraphs>
  <Slides>60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Mangal</vt:lpstr>
      <vt:lpstr>Office Theme</vt:lpstr>
      <vt:lpstr>PowerPoint Presentation</vt:lpstr>
      <vt:lpstr>Indicators of Inclusive Schools</vt:lpstr>
      <vt:lpstr>PowerPoint Presentation</vt:lpstr>
      <vt:lpstr>Inclusive Learning Environments</vt:lpstr>
      <vt:lpstr>TQS Sentence Stems</vt:lpstr>
      <vt:lpstr>PowerPoint Presentation</vt:lpstr>
      <vt:lpstr>Five Dimensions – Indicators of Inclusive Schools</vt:lpstr>
      <vt:lpstr>PowerPoint Presentation</vt:lpstr>
      <vt:lpstr>PowerPoint Presentation</vt:lpstr>
      <vt:lpstr>PowerPoint Presentation</vt:lpstr>
      <vt:lpstr>The Evolution of Inclusion</vt:lpstr>
      <vt:lpstr>What is Inclusion?</vt:lpstr>
      <vt:lpstr>PowerPoint Presentation</vt:lpstr>
      <vt:lpstr>PowerPoint Presentation</vt:lpstr>
      <vt:lpstr>Alberta Definition of Inclusion</vt:lpstr>
      <vt:lpstr>Equity vs. Equality</vt:lpstr>
      <vt:lpstr>PowerPoint Presentation</vt:lpstr>
      <vt:lpstr>Diversity and Identity Iceberg Elements</vt:lpstr>
      <vt:lpstr>PowerPoint Presentation</vt:lpstr>
      <vt:lpstr>PowerPoint Presentation</vt:lpstr>
      <vt:lpstr>Bullying is: </vt:lpstr>
      <vt:lpstr>Bullying </vt:lpstr>
      <vt:lpstr>Three-Pronged Approach to  Addressing Mental Health</vt:lpstr>
      <vt:lpstr>Creating a Compassionate Classroom, Jigsaw </vt:lpstr>
      <vt:lpstr>In closing, I’d like to say this about mental health…</vt:lpstr>
      <vt:lpstr>Trauma-Informed Practice</vt:lpstr>
      <vt:lpstr>Working Together to Support Mental Health in Alberta Schools</vt:lpstr>
      <vt:lpstr>Best Practices to Respect  LGBTQ Human Rights   </vt:lpstr>
      <vt:lpstr>Group Mind Map</vt:lpstr>
      <vt:lpstr>PowerPoint Presentation</vt:lpstr>
      <vt:lpstr>Classroom Management</vt:lpstr>
      <vt:lpstr>Response to Intervention (RTI)</vt:lpstr>
      <vt:lpstr>“Universal Design for Learning.” Centre for Teaching and Learning, Red Deer College </vt:lpstr>
      <vt:lpstr>DifferentiationCentral  University of Virginia</vt:lpstr>
      <vt:lpstr>PowerPoint Presentation</vt:lpstr>
      <vt:lpstr>PowerPoint Presentation</vt:lpstr>
      <vt:lpstr>www.learningtechnologiesab.com</vt:lpstr>
      <vt:lpstr>PowerPoint Presentation</vt:lpstr>
      <vt:lpstr>Individualized Program Planning  Alberta Education (2006)</vt:lpstr>
      <vt:lpstr>Individualized Program Planning Jigsaw</vt:lpstr>
      <vt:lpstr>Gifted and Talented</vt:lpstr>
      <vt:lpstr>PowerPoint Presentation</vt:lpstr>
      <vt:lpstr>PowerPoint Presentation</vt:lpstr>
      <vt:lpstr>https://education.alberta.ca/media/464613/the-journey-a-handbook-for-parents-2004.pdf </vt:lpstr>
      <vt:lpstr>Diverse Learning Needs</vt:lpstr>
      <vt:lpstr>Pair and Share</vt:lpstr>
      <vt:lpstr>Council for Inclusive Education</vt:lpstr>
      <vt:lpstr>PowerPoint Presentation</vt:lpstr>
      <vt:lpstr>PowerPoint Presentation</vt:lpstr>
      <vt:lpstr>PowerPoint Presentation</vt:lpstr>
      <vt:lpstr>Key concepts about diversity</vt:lpstr>
      <vt:lpstr>Diversity, Equity and Human Rights</vt:lpstr>
      <vt:lpstr>PowerPoint Presentation</vt:lpstr>
      <vt:lpstr>PowerPoint Presentation</vt:lpstr>
      <vt:lpstr>Indigenous Education and Walking Together, ATA</vt:lpstr>
      <vt:lpstr>Our Words, Our Ways. Alberta Education (2005) </vt:lpstr>
      <vt:lpstr>PowerPoint Presentation</vt:lpstr>
      <vt:lpstr>PowerPoint Presentation</vt:lpstr>
      <vt:lpstr>PowerPoint Presentation</vt:lpstr>
      <vt:lpstr>PowerPoint Presentation</vt:lpstr>
    </vt:vector>
  </TitlesOfParts>
  <Company>The Alberta Teachers'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Yuet Chan</dc:creator>
  <cp:lastModifiedBy>Norm Boivin</cp:lastModifiedBy>
  <cp:revision>59</cp:revision>
  <dcterms:created xsi:type="dcterms:W3CDTF">2016-05-05T19:09:47Z</dcterms:created>
  <dcterms:modified xsi:type="dcterms:W3CDTF">2020-08-21T19:49:42Z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0x0101001CC674F2E592424B9D47C4DD2E2F65D1</vt:lpwstr>
  </property>
</Properties>
</file>